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sldIdLst>
    <p:sldId id="256" r:id="rId3"/>
    <p:sldId id="258" r:id="rId4"/>
    <p:sldId id="259" r:id="rId5"/>
    <p:sldId id="260" r:id="rId6"/>
    <p:sldId id="261" r:id="rId7"/>
    <p:sldId id="262"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632" y="3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8DB9EAA8-8B32-498A-B13C-AA13D4F839E6}" type="datetimeFigureOut">
              <a:rPr lang="fr-FR" smtClean="0"/>
              <a:t>21/11/2022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2B7D6F-7B2D-4AE3-B68B-C2C56C73C2C7}" type="slidenum">
              <a:rPr lang="fr-FR" smtClean="0"/>
              <a:t>‹N°›</a:t>
            </a:fld>
            <a:endParaRPr lang="fr-FR"/>
          </a:p>
        </p:txBody>
      </p:sp>
    </p:spTree>
    <p:extLst>
      <p:ext uri="{BB962C8B-B14F-4D97-AF65-F5344CB8AC3E}">
        <p14:creationId xmlns:p14="http://schemas.microsoft.com/office/powerpoint/2010/main" val="506109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78737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64666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207081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591188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29274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66996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324129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168664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69257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292185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FFDA9ACD-30F7-44DB-8F23-2A3A999AEA73}" type="datetimeFigureOut">
              <a:rPr lang="fr-FR" smtClean="0"/>
              <a:t>21/11/2022</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B329697D-D75D-42DF-9B68-54916CA18AC4}" type="slidenum">
              <a:rPr lang="fr-FR" smtClean="0"/>
              <a:t>‹N°›</a:t>
            </a:fld>
            <a:endParaRPr lang="fr-FR"/>
          </a:p>
        </p:txBody>
      </p:sp>
    </p:spTree>
    <p:extLst>
      <p:ext uri="{BB962C8B-B14F-4D97-AF65-F5344CB8AC3E}">
        <p14:creationId xmlns:p14="http://schemas.microsoft.com/office/powerpoint/2010/main" val="3227068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9EAA8-8B32-498A-B13C-AA13D4F839E6}" type="datetimeFigureOut">
              <a:rPr lang="fr-FR" smtClean="0"/>
              <a:t>21/11/2022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7D6F-7B2D-4AE3-B68B-C2C56C73C2C7}" type="slidenum">
              <a:rPr lang="fr-FR" smtClean="0"/>
              <a:t>‹N°›</a:t>
            </a:fld>
            <a:endParaRPr lang="fr-FR"/>
          </a:p>
        </p:txBody>
      </p:sp>
      <p:pic>
        <p:nvPicPr>
          <p:cNvPr id="7" name="fond key note.jpg" descr="fond key note.jpg">
            <a:extLst>
              <a:ext uri="{FF2B5EF4-FFF2-40B4-BE49-F238E27FC236}">
                <a16:creationId xmlns:a16="http://schemas.microsoft.com/office/drawing/2014/main" id="{794E73E2-86B0-F82C-5D5D-A7437DDDEFEF}"/>
              </a:ext>
            </a:extLst>
          </p:cNvPr>
          <p:cNvPicPr>
            <a:picLocks noChangeAspect="1"/>
          </p:cNvPicPr>
          <p:nvPr userDrawn="1"/>
        </p:nvPicPr>
        <p:blipFill rotWithShape="1">
          <a:blip r:embed="rId3"/>
          <a:srcRect t="17320" b="16571"/>
          <a:stretch/>
        </p:blipFill>
        <p:spPr>
          <a:xfrm>
            <a:off x="0" y="0"/>
            <a:ext cx="12344168" cy="6930189"/>
          </a:xfrm>
          <a:prstGeom prst="rect">
            <a:avLst/>
          </a:prstGeom>
          <a:ln w="12700">
            <a:miter lim="400000"/>
          </a:ln>
        </p:spPr>
      </p:pic>
    </p:spTree>
    <p:extLst>
      <p:ext uri="{BB962C8B-B14F-4D97-AF65-F5344CB8AC3E}">
        <p14:creationId xmlns:p14="http://schemas.microsoft.com/office/powerpoint/2010/main" val="2932450643"/>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aux angles arrondis"/>
          <p:cNvSpPr/>
          <p:nvPr userDrawn="1"/>
        </p:nvSpPr>
        <p:spPr>
          <a:xfrm>
            <a:off x="-3192618" y="798896"/>
            <a:ext cx="5426770" cy="38101"/>
          </a:xfrm>
          <a:prstGeom prst="roundRect">
            <a:avLst>
              <a:gd name="adj" fmla="val 50000"/>
            </a:avLst>
          </a:prstGeom>
          <a:solidFill>
            <a:srgbClr val="F8B82B"/>
          </a:solidFill>
          <a:ln w="12700">
            <a:miter lim="400000"/>
          </a:ln>
        </p:spPr>
        <p:txBody>
          <a:bodyPr lIns="45719" rIns="45719" anchor="ctr"/>
          <a:lstStyle/>
          <a:p>
            <a:pPr>
              <a:lnSpc>
                <a:spcPts val="1100"/>
              </a:lnSpc>
              <a:spcBef>
                <a:spcPts val="500"/>
              </a:spcBef>
              <a:defRPr sz="800">
                <a:solidFill>
                  <a:srgbClr val="FFFFFF"/>
                </a:solidFill>
              </a:defRPr>
            </a:pPr>
            <a:endParaRPr/>
          </a:p>
        </p:txBody>
      </p:sp>
      <p:pic>
        <p:nvPicPr>
          <p:cNvPr id="8" name="Image" descr="Image"/>
          <p:cNvPicPr>
            <a:picLocks noChangeAspect="1"/>
          </p:cNvPicPr>
          <p:nvPr userDrawn="1"/>
        </p:nvPicPr>
        <p:blipFill>
          <a:blip r:embed="rId13"/>
          <a:stretch>
            <a:fillRect/>
          </a:stretch>
        </p:blipFill>
        <p:spPr>
          <a:xfrm>
            <a:off x="120880" y="65381"/>
            <a:ext cx="1821750" cy="733515"/>
          </a:xfrm>
          <a:prstGeom prst="rect">
            <a:avLst/>
          </a:prstGeom>
          <a:ln w="12700">
            <a:miter lim="400000"/>
          </a:ln>
        </p:spPr>
      </p:pic>
      <p:pic>
        <p:nvPicPr>
          <p:cNvPr id="9" name="Image 8" descr="Image 13"/>
          <p:cNvPicPr>
            <a:picLocks noChangeAspect="1"/>
          </p:cNvPicPr>
          <p:nvPr userDrawn="1"/>
        </p:nvPicPr>
        <p:blipFill>
          <a:blip r:embed="rId14"/>
          <a:stretch>
            <a:fillRect/>
          </a:stretch>
        </p:blipFill>
        <p:spPr>
          <a:xfrm>
            <a:off x="484969" y="6058192"/>
            <a:ext cx="754794" cy="430366"/>
          </a:xfrm>
          <a:prstGeom prst="rect">
            <a:avLst/>
          </a:prstGeom>
          <a:ln w="12700">
            <a:miter lim="400000"/>
          </a:ln>
        </p:spPr>
      </p:pic>
      <p:sp>
        <p:nvSpPr>
          <p:cNvPr id="10" name="Numéro de diapositive"/>
          <p:cNvSpPr txBox="1">
            <a:spLocks noGrp="1"/>
          </p:cNvSpPr>
          <p:nvPr>
            <p:ph type="sldNum" sz="quarter" idx="4"/>
          </p:nvPr>
        </p:nvSpPr>
        <p:spPr>
          <a:xfrm>
            <a:off x="11682208" y="6516436"/>
            <a:ext cx="319291" cy="142597"/>
          </a:xfrm>
          <a:prstGeom prst="rect">
            <a:avLst/>
          </a:prstGeom>
        </p:spPr>
        <p:txBody>
          <a:bodyPr lIns="0" tIns="0" rIns="0" bIns="0" anchor="t"/>
          <a:lstStyle>
            <a:lvl1pPr>
              <a:defRPr sz="1400">
                <a:solidFill>
                  <a:srgbClr val="FFBB00"/>
                </a:solidFill>
              </a:defRPr>
            </a:lvl1pPr>
          </a:lstStyle>
          <a:p>
            <a:fld id="{86CB4B4D-7CA3-9044-876B-883B54F8677D}" type="slidenum">
              <a:t>‹N°›</a:t>
            </a:fld>
            <a:endParaRPr dirty="0"/>
          </a:p>
        </p:txBody>
      </p:sp>
      <p:sp>
        <p:nvSpPr>
          <p:cNvPr id="11" name="Rectangle aux angles arrondis"/>
          <p:cNvSpPr/>
          <p:nvPr userDrawn="1"/>
        </p:nvSpPr>
        <p:spPr>
          <a:xfrm>
            <a:off x="10871234" y="6341305"/>
            <a:ext cx="5426771" cy="41378"/>
          </a:xfrm>
          <a:prstGeom prst="roundRect">
            <a:avLst>
              <a:gd name="adj" fmla="val 50000"/>
            </a:avLst>
          </a:prstGeom>
          <a:solidFill>
            <a:srgbClr val="F8B82B"/>
          </a:solidFill>
          <a:ln w="12700">
            <a:miter lim="400000"/>
          </a:ln>
        </p:spPr>
        <p:txBody>
          <a:bodyPr lIns="45719" rIns="45719" anchor="ctr"/>
          <a:lstStyle/>
          <a:p>
            <a:pPr>
              <a:lnSpc>
                <a:spcPts val="1300"/>
              </a:lnSpc>
              <a:spcBef>
                <a:spcPts val="500"/>
              </a:spcBef>
              <a:defRPr sz="800">
                <a:solidFill>
                  <a:srgbClr val="FFFFFF"/>
                </a:solidFill>
              </a:defRPr>
            </a:pPr>
            <a:endParaRPr/>
          </a:p>
        </p:txBody>
      </p:sp>
      <p:sp>
        <p:nvSpPr>
          <p:cNvPr id="12" name="Prénom nom •  institution • Novembre 2020"/>
          <p:cNvSpPr txBox="1"/>
          <p:nvPr userDrawn="1"/>
        </p:nvSpPr>
        <p:spPr>
          <a:xfrm>
            <a:off x="9330269" y="6468532"/>
            <a:ext cx="3784600" cy="795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ormAutofit/>
          </a:bodyPr>
          <a:lstStyle>
            <a:lvl1pPr>
              <a:lnSpc>
                <a:spcPts val="1300"/>
              </a:lnSpc>
              <a:spcBef>
                <a:spcPts val="500"/>
              </a:spcBef>
              <a:defRPr sz="800"/>
            </a:lvl1pPr>
          </a:lstStyle>
          <a:p>
            <a:r>
              <a:rPr dirty="0" err="1"/>
              <a:t>Prénom</a:t>
            </a:r>
            <a:r>
              <a:rPr dirty="0"/>
              <a:t> nom •  institution • </a:t>
            </a:r>
            <a:r>
              <a:rPr dirty="0" err="1"/>
              <a:t>Novembre</a:t>
            </a:r>
            <a:r>
              <a:rPr dirty="0"/>
              <a:t> 202</a:t>
            </a:r>
            <a:r>
              <a:rPr lang="fr-FR" dirty="0"/>
              <a:t>2</a:t>
            </a:r>
            <a:endParaRPr dirty="0"/>
          </a:p>
        </p:txBody>
      </p:sp>
    </p:spTree>
    <p:extLst>
      <p:ext uri="{BB962C8B-B14F-4D97-AF65-F5344CB8AC3E}">
        <p14:creationId xmlns:p14="http://schemas.microsoft.com/office/powerpoint/2010/main" val="284748670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0"/>
          <p:cNvSpPr/>
          <p:nvPr/>
        </p:nvSpPr>
        <p:spPr>
          <a:xfrm>
            <a:off x="1194926" y="3831308"/>
            <a:ext cx="4674779" cy="8329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91200"/>
              </a:lnSpc>
              <a:spcBef>
                <a:spcPts val="500"/>
              </a:spcBef>
              <a:defRPr sz="3200">
                <a:solidFill>
                  <a:srgbClr val="FFFFFF"/>
                </a:solidFill>
              </a:defRPr>
            </a:lvl1pPr>
          </a:lstStyle>
          <a:p>
            <a:r>
              <a:t>Prénom Nom</a:t>
            </a:r>
          </a:p>
        </p:txBody>
      </p:sp>
      <p:sp>
        <p:nvSpPr>
          <p:cNvPr id="5" name="Espace réservé du texte 10"/>
          <p:cNvSpPr/>
          <p:nvPr/>
        </p:nvSpPr>
        <p:spPr>
          <a:xfrm>
            <a:off x="1194926" y="4408089"/>
            <a:ext cx="4674779" cy="473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452627">
              <a:lnSpc>
                <a:spcPct val="91200"/>
              </a:lnSpc>
              <a:defRPr sz="2475">
                <a:solidFill>
                  <a:srgbClr val="FFFFFF"/>
                </a:solidFill>
              </a:defRPr>
            </a:lvl1pPr>
          </a:lstStyle>
          <a:p>
            <a:r>
              <a:rPr dirty="0" err="1"/>
              <a:t>Titre</a:t>
            </a:r>
            <a:r>
              <a:rPr dirty="0"/>
              <a:t> du talk</a:t>
            </a:r>
          </a:p>
        </p:txBody>
      </p:sp>
      <p:pic>
        <p:nvPicPr>
          <p:cNvPr id="6" name="Image" descr="Image"/>
          <p:cNvPicPr>
            <a:picLocks noChangeAspect="1"/>
          </p:cNvPicPr>
          <p:nvPr/>
        </p:nvPicPr>
        <p:blipFill>
          <a:blip r:embed="rId2"/>
          <a:stretch>
            <a:fillRect/>
          </a:stretch>
        </p:blipFill>
        <p:spPr>
          <a:xfrm>
            <a:off x="5972326" y="762818"/>
            <a:ext cx="5491361" cy="5643439"/>
          </a:xfrm>
          <a:prstGeom prst="rect">
            <a:avLst/>
          </a:prstGeom>
          <a:ln w="12700">
            <a:miter lim="400000"/>
          </a:ln>
        </p:spPr>
      </p:pic>
      <p:pic>
        <p:nvPicPr>
          <p:cNvPr id="7" name="Image" descr="Image"/>
          <p:cNvPicPr>
            <a:picLocks noChangeAspect="1"/>
          </p:cNvPicPr>
          <p:nvPr/>
        </p:nvPicPr>
        <p:blipFill>
          <a:blip r:embed="rId3"/>
          <a:stretch>
            <a:fillRect/>
          </a:stretch>
        </p:blipFill>
        <p:spPr>
          <a:xfrm>
            <a:off x="1135185" y="2540437"/>
            <a:ext cx="2216964" cy="1044101"/>
          </a:xfrm>
          <a:prstGeom prst="rect">
            <a:avLst/>
          </a:prstGeom>
          <a:ln w="12700">
            <a:miter lim="400000"/>
          </a:ln>
        </p:spPr>
      </p:pic>
    </p:spTree>
    <p:extLst>
      <p:ext uri="{BB962C8B-B14F-4D97-AF65-F5344CB8AC3E}">
        <p14:creationId xmlns:p14="http://schemas.microsoft.com/office/powerpoint/2010/main" val="1461472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8"/>
          <p:cNvSpPr txBox="1"/>
          <p:nvPr/>
        </p:nvSpPr>
        <p:spPr>
          <a:xfrm>
            <a:off x="2361549" y="2322081"/>
            <a:ext cx="4884699" cy="517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lnSpc>
                <a:spcPct val="85000"/>
              </a:lnSpc>
              <a:spcBef>
                <a:spcPts val="600"/>
              </a:spcBef>
              <a:defRPr sz="2800">
                <a:solidFill>
                  <a:srgbClr val="595959"/>
                </a:solidFill>
              </a:defRPr>
            </a:pPr>
            <a:r>
              <a:t>Le titre de liste</a:t>
            </a:r>
          </a:p>
        </p:txBody>
      </p:sp>
      <p:sp>
        <p:nvSpPr>
          <p:cNvPr id="3" name="Espace réservé du texte 8"/>
          <p:cNvSpPr txBox="1"/>
          <p:nvPr/>
        </p:nvSpPr>
        <p:spPr>
          <a:xfrm>
            <a:off x="3494923" y="2849285"/>
            <a:ext cx="4884699" cy="430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1</a:t>
            </a:r>
          </a:p>
        </p:txBody>
      </p:sp>
      <p:sp>
        <p:nvSpPr>
          <p:cNvPr id="4" name="Espace réservé du texte 8"/>
          <p:cNvSpPr txBox="1"/>
          <p:nvPr/>
        </p:nvSpPr>
        <p:spPr>
          <a:xfrm>
            <a:off x="3494923" y="3704418"/>
            <a:ext cx="4884699" cy="430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3</a:t>
            </a:r>
          </a:p>
        </p:txBody>
      </p:sp>
      <p:sp>
        <p:nvSpPr>
          <p:cNvPr id="5" name="Espace réservé du texte 8"/>
          <p:cNvSpPr txBox="1"/>
          <p:nvPr/>
        </p:nvSpPr>
        <p:spPr>
          <a:xfrm>
            <a:off x="3494923" y="3272618"/>
            <a:ext cx="4884699" cy="430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2</a:t>
            </a:r>
          </a:p>
        </p:txBody>
      </p:sp>
      <p:sp>
        <p:nvSpPr>
          <p:cNvPr id="6" name="Espace réservé du texte 8"/>
          <p:cNvSpPr txBox="1"/>
          <p:nvPr/>
        </p:nvSpPr>
        <p:spPr>
          <a:xfrm>
            <a:off x="3494923" y="4060018"/>
            <a:ext cx="4884699" cy="4303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lvl="1" indent="-228600">
              <a:lnSpc>
                <a:spcPct val="85000"/>
              </a:lnSpc>
              <a:spcBef>
                <a:spcPts val="600"/>
              </a:spcBef>
              <a:buSzPct val="100000"/>
              <a:buChar char="•"/>
              <a:defRPr sz="2000">
                <a:solidFill>
                  <a:srgbClr val="595959"/>
                </a:solidFill>
              </a:defRPr>
            </a:pPr>
            <a:r>
              <a:t>Elément 4</a:t>
            </a:r>
          </a:p>
        </p:txBody>
      </p:sp>
      <p:sp>
        <p:nvSpPr>
          <p:cNvPr id="7" name="Espace réservé du texte 8"/>
          <p:cNvSpPr txBox="1"/>
          <p:nvPr/>
        </p:nvSpPr>
        <p:spPr>
          <a:xfrm>
            <a:off x="3604990" y="4510696"/>
            <a:ext cx="4884698" cy="8120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defTabSz="329184">
              <a:lnSpc>
                <a:spcPct val="100000"/>
              </a:lnSpc>
              <a:spcBef>
                <a:spcPts val="0"/>
              </a:spcBef>
              <a:defRPr sz="936"/>
            </a:pPr>
            <a:r>
              <a:rPr dirty="0"/>
              <a:t>Bloc </a:t>
            </a:r>
            <a:r>
              <a:rPr dirty="0" err="1"/>
              <a:t>texte</a:t>
            </a:r>
            <a:r>
              <a:rPr dirty="0"/>
              <a:t> : Lorem ipsum dolor sit </a:t>
            </a:r>
            <a:r>
              <a:rPr dirty="0" err="1"/>
              <a:t>amet</a:t>
            </a:r>
            <a:r>
              <a:rPr dirty="0"/>
              <a:t>, </a:t>
            </a:r>
            <a:r>
              <a:rPr dirty="0" err="1"/>
              <a:t>consectetuer</a:t>
            </a:r>
            <a:r>
              <a:rPr dirty="0"/>
              <a:t> </a:t>
            </a:r>
            <a:r>
              <a:rPr dirty="0" err="1"/>
              <a:t>adipiscing</a:t>
            </a:r>
            <a:r>
              <a:rPr dirty="0"/>
              <a:t> </a:t>
            </a:r>
            <a:r>
              <a:rPr dirty="0" err="1"/>
              <a:t>elit</a:t>
            </a:r>
            <a:r>
              <a:rPr dirty="0"/>
              <a:t>. </a:t>
            </a:r>
            <a:r>
              <a:rPr dirty="0" err="1"/>
              <a:t>Aenean</a:t>
            </a:r>
            <a:r>
              <a:rPr dirty="0"/>
              <a:t> </a:t>
            </a:r>
            <a:r>
              <a:rPr dirty="0" err="1"/>
              <a:t>commodo</a:t>
            </a:r>
            <a:r>
              <a:rPr dirty="0"/>
              <a:t> ligula </a:t>
            </a:r>
            <a:r>
              <a:rPr dirty="0" err="1"/>
              <a:t>eget</a:t>
            </a:r>
            <a:r>
              <a:rPr dirty="0"/>
              <a:t> dolor. </a:t>
            </a:r>
            <a:r>
              <a:rPr dirty="0" err="1"/>
              <a:t>Aenean</a:t>
            </a:r>
            <a:r>
              <a:rPr dirty="0"/>
              <a:t> </a:t>
            </a:r>
            <a:r>
              <a:rPr dirty="0" err="1"/>
              <a:t>massa</a:t>
            </a:r>
            <a:r>
              <a:rPr dirty="0"/>
              <a:t>. Cum </a:t>
            </a:r>
            <a:r>
              <a:rPr dirty="0" err="1"/>
              <a:t>sociis</a:t>
            </a:r>
            <a:r>
              <a:rPr dirty="0"/>
              <a:t> </a:t>
            </a:r>
            <a:r>
              <a:rPr dirty="0" err="1"/>
              <a:t>natoque</a:t>
            </a:r>
            <a:r>
              <a:rPr dirty="0"/>
              <a:t> </a:t>
            </a:r>
            <a:r>
              <a:rPr dirty="0" err="1"/>
              <a:t>penatibus</a:t>
            </a:r>
            <a:r>
              <a:rPr dirty="0"/>
              <a:t> et </a:t>
            </a:r>
            <a:r>
              <a:rPr dirty="0" err="1"/>
              <a:t>magnis</a:t>
            </a:r>
            <a:r>
              <a:rPr dirty="0"/>
              <a:t> dis parturient </a:t>
            </a:r>
            <a:r>
              <a:rPr dirty="0" err="1"/>
              <a:t>montes</a:t>
            </a:r>
            <a:r>
              <a:rPr dirty="0"/>
              <a:t>, </a:t>
            </a:r>
            <a:r>
              <a:rPr dirty="0" err="1"/>
              <a:t>nascetur</a:t>
            </a:r>
            <a:r>
              <a:rPr dirty="0"/>
              <a:t> </a:t>
            </a:r>
            <a:r>
              <a:rPr dirty="0" err="1"/>
              <a:t>ridiculus</a:t>
            </a:r>
            <a:r>
              <a:rPr dirty="0"/>
              <a:t> mus. </a:t>
            </a:r>
            <a:r>
              <a:rPr dirty="0" err="1"/>
              <a:t>Donec</a:t>
            </a:r>
            <a:r>
              <a:rPr dirty="0"/>
              <a:t> quam </a:t>
            </a:r>
            <a:r>
              <a:rPr dirty="0" err="1"/>
              <a:t>felis</a:t>
            </a:r>
            <a:r>
              <a:rPr dirty="0"/>
              <a:t>, </a:t>
            </a:r>
            <a:r>
              <a:rPr dirty="0" err="1"/>
              <a:t>ultricies</a:t>
            </a:r>
            <a:r>
              <a:rPr dirty="0"/>
              <a:t> </a:t>
            </a:r>
            <a:r>
              <a:rPr dirty="0" err="1"/>
              <a:t>nec</a:t>
            </a:r>
            <a:r>
              <a:rPr dirty="0"/>
              <a:t>, </a:t>
            </a:r>
            <a:r>
              <a:rPr dirty="0" err="1"/>
              <a:t>pellentesque</a:t>
            </a:r>
            <a:r>
              <a:rPr dirty="0"/>
              <a:t> </a:t>
            </a:r>
            <a:r>
              <a:rPr dirty="0" err="1"/>
              <a:t>eu</a:t>
            </a:r>
            <a:r>
              <a:rPr dirty="0"/>
              <a:t>, </a:t>
            </a:r>
            <a:r>
              <a:rPr dirty="0" err="1"/>
              <a:t>pretium</a:t>
            </a:r>
            <a:r>
              <a:rPr dirty="0"/>
              <a:t> </a:t>
            </a:r>
            <a:r>
              <a:rPr dirty="0" err="1"/>
              <a:t>quis</a:t>
            </a:r>
            <a:r>
              <a:rPr dirty="0"/>
              <a:t>, sem. </a:t>
            </a:r>
            <a:r>
              <a:rPr dirty="0" err="1"/>
              <a:t>Nulla</a:t>
            </a:r>
            <a:r>
              <a:rPr dirty="0"/>
              <a:t> </a:t>
            </a:r>
            <a:r>
              <a:rPr dirty="0" err="1"/>
              <a:t>consequat</a:t>
            </a:r>
            <a:r>
              <a:rPr dirty="0"/>
              <a:t> </a:t>
            </a:r>
            <a:r>
              <a:rPr dirty="0" err="1"/>
              <a:t>massa</a:t>
            </a:r>
            <a:r>
              <a:rPr dirty="0"/>
              <a:t> </a:t>
            </a:r>
            <a:r>
              <a:rPr dirty="0" err="1"/>
              <a:t>quis</a:t>
            </a:r>
            <a:r>
              <a:rPr dirty="0"/>
              <a:t> </a:t>
            </a:r>
            <a:r>
              <a:rPr dirty="0" err="1"/>
              <a:t>enim</a:t>
            </a:r>
            <a:r>
              <a:rPr dirty="0"/>
              <a:t>. </a:t>
            </a:r>
            <a:r>
              <a:rPr dirty="0" err="1"/>
              <a:t>Donec</a:t>
            </a:r>
            <a:r>
              <a:rPr dirty="0"/>
              <a:t> </a:t>
            </a:r>
            <a:r>
              <a:rPr dirty="0" err="1"/>
              <a:t>pede</a:t>
            </a:r>
            <a:r>
              <a:rPr dirty="0"/>
              <a:t> </a:t>
            </a:r>
            <a:r>
              <a:rPr dirty="0" err="1"/>
              <a:t>justo</a:t>
            </a:r>
            <a:r>
              <a:rPr dirty="0"/>
              <a:t>, </a:t>
            </a:r>
            <a:r>
              <a:rPr dirty="0" err="1"/>
              <a:t>fringilla</a:t>
            </a:r>
            <a:r>
              <a:rPr dirty="0"/>
              <a:t> </a:t>
            </a:r>
            <a:r>
              <a:rPr dirty="0" err="1"/>
              <a:t>vel</a:t>
            </a:r>
            <a:r>
              <a:rPr dirty="0"/>
              <a:t>, </a:t>
            </a:r>
            <a:r>
              <a:rPr dirty="0" err="1"/>
              <a:t>aliquet</a:t>
            </a:r>
            <a:r>
              <a:rPr dirty="0"/>
              <a:t> ne</a:t>
            </a:r>
          </a:p>
        </p:txBody>
      </p:sp>
      <p:sp>
        <p:nvSpPr>
          <p:cNvPr id="8" name="Espace réservé du texte 8"/>
          <p:cNvSpPr txBox="1"/>
          <p:nvPr/>
        </p:nvSpPr>
        <p:spPr>
          <a:xfrm>
            <a:off x="1702365" y="956908"/>
            <a:ext cx="4884698" cy="8574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defRPr sz="3000"/>
            </a:pPr>
            <a:r>
              <a:rPr dirty="0" err="1"/>
              <a:t>Titre</a:t>
            </a:r>
            <a:r>
              <a:rPr dirty="0"/>
              <a:t> de slide</a:t>
            </a:r>
          </a:p>
          <a:p>
            <a:pPr>
              <a:lnSpc>
                <a:spcPts val="1900"/>
              </a:lnSpc>
              <a:spcBef>
                <a:spcPts val="200"/>
              </a:spcBef>
              <a:defRPr sz="2100"/>
            </a:pPr>
            <a:r>
              <a:rPr dirty="0"/>
              <a:t>Sous </a:t>
            </a:r>
            <a:r>
              <a:rPr dirty="0" err="1"/>
              <a:t>titre</a:t>
            </a:r>
            <a:r>
              <a:rPr dirty="0"/>
              <a:t> de slide</a:t>
            </a:r>
          </a:p>
        </p:txBody>
      </p:sp>
    </p:spTree>
    <p:extLst>
      <p:ext uri="{BB962C8B-B14F-4D97-AF65-F5344CB8AC3E}">
        <p14:creationId xmlns:p14="http://schemas.microsoft.com/office/powerpoint/2010/main" val="156305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8"/>
          <p:cNvSpPr txBox="1"/>
          <p:nvPr/>
        </p:nvSpPr>
        <p:spPr>
          <a:xfrm>
            <a:off x="3048150" y="2576093"/>
            <a:ext cx="6800544" cy="33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80594" lvl="1" indent="-180594" defTabSz="361188">
              <a:lnSpc>
                <a:spcPct val="85000"/>
              </a:lnSpc>
              <a:buSzPct val="100000"/>
              <a:buChar char="•"/>
              <a:defRPr sz="1580">
                <a:solidFill>
                  <a:srgbClr val="595959"/>
                </a:solidFill>
              </a:defRPr>
            </a:pPr>
            <a:r>
              <a:t>Element 1</a:t>
            </a:r>
          </a:p>
        </p:txBody>
      </p:sp>
      <p:sp>
        <p:nvSpPr>
          <p:cNvPr id="3" name="Espace réservé du texte 8"/>
          <p:cNvSpPr txBox="1"/>
          <p:nvPr/>
        </p:nvSpPr>
        <p:spPr>
          <a:xfrm>
            <a:off x="3149750" y="2853307"/>
            <a:ext cx="4884699" cy="683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defTabSz="306324">
              <a:lnSpc>
                <a:spcPct val="100000"/>
              </a:lnSpc>
              <a:spcBef>
                <a:spcPts val="0"/>
              </a:spcBef>
              <a:defRPr sz="871"/>
            </a:pPr>
            <a:r>
              <a:rPr dirty="0"/>
              <a:t>Lorem ipsum dolor sit </a:t>
            </a:r>
            <a:r>
              <a:rPr dirty="0" err="1"/>
              <a:t>amet</a:t>
            </a:r>
            <a:r>
              <a:rPr dirty="0"/>
              <a:t>, </a:t>
            </a:r>
            <a:r>
              <a:rPr dirty="0" err="1"/>
              <a:t>consectetuer</a:t>
            </a:r>
            <a:r>
              <a:rPr dirty="0"/>
              <a:t> </a:t>
            </a:r>
            <a:r>
              <a:rPr dirty="0" err="1"/>
              <a:t>adipiscing</a:t>
            </a:r>
            <a:r>
              <a:rPr dirty="0"/>
              <a:t> </a:t>
            </a:r>
            <a:r>
              <a:rPr dirty="0" err="1"/>
              <a:t>elit</a:t>
            </a:r>
            <a:r>
              <a:rPr dirty="0"/>
              <a:t>. </a:t>
            </a:r>
            <a:r>
              <a:rPr dirty="0" err="1"/>
              <a:t>Aenean</a:t>
            </a:r>
            <a:r>
              <a:rPr dirty="0"/>
              <a:t> </a:t>
            </a:r>
            <a:r>
              <a:rPr dirty="0" err="1"/>
              <a:t>commodo</a:t>
            </a:r>
            <a:r>
              <a:rPr dirty="0"/>
              <a:t> ligula </a:t>
            </a:r>
            <a:r>
              <a:rPr dirty="0" err="1"/>
              <a:t>eget</a:t>
            </a:r>
            <a:r>
              <a:rPr dirty="0"/>
              <a:t> dolor. </a:t>
            </a:r>
            <a:r>
              <a:rPr dirty="0" err="1"/>
              <a:t>Aenean</a:t>
            </a:r>
            <a:r>
              <a:rPr dirty="0"/>
              <a:t> </a:t>
            </a:r>
            <a:r>
              <a:rPr dirty="0" err="1"/>
              <a:t>massa</a:t>
            </a:r>
            <a:r>
              <a:rPr dirty="0"/>
              <a:t>. Cum </a:t>
            </a:r>
            <a:r>
              <a:rPr dirty="0" err="1"/>
              <a:t>sociis</a:t>
            </a:r>
            <a:r>
              <a:rPr dirty="0"/>
              <a:t> </a:t>
            </a:r>
            <a:r>
              <a:rPr dirty="0" err="1"/>
              <a:t>natoque</a:t>
            </a:r>
            <a:r>
              <a:rPr dirty="0"/>
              <a:t> </a:t>
            </a:r>
            <a:r>
              <a:rPr dirty="0" err="1"/>
              <a:t>penatibus</a:t>
            </a:r>
            <a:r>
              <a:rPr dirty="0"/>
              <a:t> et </a:t>
            </a:r>
            <a:r>
              <a:rPr dirty="0" err="1"/>
              <a:t>magnis</a:t>
            </a:r>
            <a:r>
              <a:rPr dirty="0"/>
              <a:t> dis parturient </a:t>
            </a:r>
            <a:r>
              <a:rPr dirty="0" err="1"/>
              <a:t>montes</a:t>
            </a:r>
            <a:r>
              <a:rPr dirty="0"/>
              <a:t>, </a:t>
            </a:r>
            <a:r>
              <a:rPr dirty="0" err="1"/>
              <a:t>nascetur</a:t>
            </a:r>
            <a:r>
              <a:rPr dirty="0"/>
              <a:t> </a:t>
            </a:r>
            <a:r>
              <a:rPr dirty="0" err="1"/>
              <a:t>ridiculus</a:t>
            </a:r>
            <a:r>
              <a:rPr dirty="0"/>
              <a:t> mus. </a:t>
            </a:r>
            <a:r>
              <a:rPr dirty="0" err="1"/>
              <a:t>Donec</a:t>
            </a:r>
            <a:r>
              <a:rPr dirty="0"/>
              <a:t> quam </a:t>
            </a:r>
            <a:r>
              <a:rPr dirty="0" err="1"/>
              <a:t>felis</a:t>
            </a:r>
            <a:r>
              <a:rPr dirty="0"/>
              <a:t>, </a:t>
            </a:r>
            <a:r>
              <a:rPr dirty="0" err="1"/>
              <a:t>ultricies</a:t>
            </a:r>
            <a:r>
              <a:rPr dirty="0"/>
              <a:t> </a:t>
            </a:r>
            <a:r>
              <a:rPr dirty="0" err="1"/>
              <a:t>nec</a:t>
            </a:r>
            <a:r>
              <a:rPr dirty="0"/>
              <a:t>, </a:t>
            </a:r>
            <a:r>
              <a:rPr dirty="0" err="1"/>
              <a:t>pellentesque</a:t>
            </a:r>
            <a:r>
              <a:rPr dirty="0"/>
              <a:t> </a:t>
            </a:r>
            <a:r>
              <a:rPr dirty="0" err="1"/>
              <a:t>eu</a:t>
            </a:r>
            <a:r>
              <a:rPr dirty="0"/>
              <a:t>, </a:t>
            </a:r>
            <a:r>
              <a:rPr dirty="0" err="1"/>
              <a:t>pretium</a:t>
            </a:r>
            <a:r>
              <a:rPr dirty="0"/>
              <a:t> </a:t>
            </a:r>
            <a:r>
              <a:rPr dirty="0" err="1"/>
              <a:t>quis</a:t>
            </a:r>
            <a:r>
              <a:rPr dirty="0"/>
              <a:t>, sem. </a:t>
            </a:r>
            <a:r>
              <a:rPr dirty="0" err="1"/>
              <a:t>Nulla</a:t>
            </a:r>
            <a:r>
              <a:rPr dirty="0"/>
              <a:t> </a:t>
            </a:r>
            <a:r>
              <a:rPr dirty="0" err="1"/>
              <a:t>consequat</a:t>
            </a:r>
            <a:r>
              <a:rPr dirty="0"/>
              <a:t> </a:t>
            </a:r>
            <a:r>
              <a:rPr dirty="0" err="1"/>
              <a:t>massa</a:t>
            </a:r>
            <a:r>
              <a:rPr dirty="0"/>
              <a:t> </a:t>
            </a:r>
            <a:r>
              <a:rPr dirty="0" err="1"/>
              <a:t>quis</a:t>
            </a:r>
            <a:r>
              <a:rPr dirty="0"/>
              <a:t> </a:t>
            </a:r>
            <a:r>
              <a:rPr dirty="0" err="1"/>
              <a:t>enim</a:t>
            </a:r>
            <a:r>
              <a:rPr dirty="0"/>
              <a:t>. </a:t>
            </a:r>
            <a:r>
              <a:rPr dirty="0" err="1"/>
              <a:t>Donec</a:t>
            </a:r>
            <a:r>
              <a:rPr dirty="0"/>
              <a:t> </a:t>
            </a:r>
            <a:r>
              <a:rPr dirty="0" err="1"/>
              <a:t>pede</a:t>
            </a:r>
            <a:r>
              <a:rPr dirty="0"/>
              <a:t> </a:t>
            </a:r>
            <a:r>
              <a:rPr dirty="0" err="1"/>
              <a:t>justo</a:t>
            </a:r>
            <a:r>
              <a:rPr dirty="0"/>
              <a:t>, </a:t>
            </a:r>
            <a:r>
              <a:rPr dirty="0" err="1"/>
              <a:t>fringilla</a:t>
            </a:r>
            <a:r>
              <a:rPr dirty="0"/>
              <a:t> </a:t>
            </a:r>
            <a:r>
              <a:rPr dirty="0" err="1"/>
              <a:t>vel</a:t>
            </a:r>
            <a:r>
              <a:rPr dirty="0"/>
              <a:t>, </a:t>
            </a:r>
            <a:r>
              <a:rPr dirty="0" err="1"/>
              <a:t>aliquet</a:t>
            </a:r>
            <a:r>
              <a:rPr dirty="0"/>
              <a:t> ne</a:t>
            </a:r>
          </a:p>
        </p:txBody>
      </p:sp>
      <p:sp>
        <p:nvSpPr>
          <p:cNvPr id="4" name="Espace réservé du texte 8"/>
          <p:cNvSpPr txBox="1"/>
          <p:nvPr/>
        </p:nvSpPr>
        <p:spPr>
          <a:xfrm>
            <a:off x="3048150" y="3545526"/>
            <a:ext cx="6800544" cy="33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80594" lvl="1" indent="-180594" defTabSz="361188">
              <a:lnSpc>
                <a:spcPct val="85000"/>
              </a:lnSpc>
              <a:buSzPct val="100000"/>
              <a:buChar char="•"/>
              <a:defRPr sz="1580">
                <a:solidFill>
                  <a:srgbClr val="595959"/>
                </a:solidFill>
              </a:defRPr>
            </a:pPr>
            <a:r>
              <a:t>Element 2</a:t>
            </a:r>
          </a:p>
        </p:txBody>
      </p:sp>
      <p:sp>
        <p:nvSpPr>
          <p:cNvPr id="5" name="Espace réservé du texte 8"/>
          <p:cNvSpPr txBox="1"/>
          <p:nvPr/>
        </p:nvSpPr>
        <p:spPr>
          <a:xfrm>
            <a:off x="3149750" y="3822741"/>
            <a:ext cx="6800544" cy="683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defTabSz="306324">
              <a:lnSpc>
                <a:spcPct val="100000"/>
              </a:lnSpc>
              <a:spcBef>
                <a:spcPts val="0"/>
              </a:spcBef>
              <a:defRPr sz="871"/>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a:t>
            </a:r>
          </a:p>
        </p:txBody>
      </p:sp>
      <p:sp>
        <p:nvSpPr>
          <p:cNvPr id="6" name="Espace réservé du texte 8"/>
          <p:cNvSpPr txBox="1"/>
          <p:nvPr/>
        </p:nvSpPr>
        <p:spPr>
          <a:xfrm>
            <a:off x="3048150" y="4583067"/>
            <a:ext cx="6800544" cy="330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80594" lvl="1" indent="-180594" defTabSz="361188">
              <a:lnSpc>
                <a:spcPct val="85000"/>
              </a:lnSpc>
              <a:buSzPct val="100000"/>
              <a:buChar char="•"/>
              <a:defRPr sz="1580">
                <a:solidFill>
                  <a:srgbClr val="595959"/>
                </a:solidFill>
              </a:defRPr>
            </a:pPr>
            <a:r>
              <a:t>Element 3</a:t>
            </a:r>
          </a:p>
        </p:txBody>
      </p:sp>
      <p:sp>
        <p:nvSpPr>
          <p:cNvPr id="7" name="Espace réservé du texte 8"/>
          <p:cNvSpPr txBox="1"/>
          <p:nvPr/>
        </p:nvSpPr>
        <p:spPr>
          <a:xfrm>
            <a:off x="3149750" y="4860281"/>
            <a:ext cx="6800544" cy="683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defTabSz="306324">
              <a:lnSpc>
                <a:spcPct val="100000"/>
              </a:lnSpc>
              <a:spcBef>
                <a:spcPts val="0"/>
              </a:spcBef>
              <a:defRPr sz="871"/>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a:t>
            </a:r>
          </a:p>
        </p:txBody>
      </p:sp>
      <p:sp>
        <p:nvSpPr>
          <p:cNvPr id="8" name="Espace réservé du texte 8"/>
          <p:cNvSpPr txBox="1"/>
          <p:nvPr/>
        </p:nvSpPr>
        <p:spPr>
          <a:xfrm>
            <a:off x="2430083" y="2049361"/>
            <a:ext cx="6800544" cy="517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lnSpc>
                <a:spcPct val="85000"/>
              </a:lnSpc>
              <a:spcBef>
                <a:spcPts val="600"/>
              </a:spcBef>
              <a:defRPr sz="2800">
                <a:solidFill>
                  <a:srgbClr val="595959"/>
                </a:solidFill>
              </a:defRPr>
            </a:pPr>
            <a:r>
              <a:rPr dirty="0"/>
              <a:t>Le </a:t>
            </a:r>
            <a:r>
              <a:rPr dirty="0" err="1"/>
              <a:t>titre</a:t>
            </a:r>
            <a:r>
              <a:rPr dirty="0"/>
              <a:t> de </a:t>
            </a:r>
            <a:r>
              <a:rPr dirty="0" err="1"/>
              <a:t>liste</a:t>
            </a:r>
            <a:endParaRPr dirty="0"/>
          </a:p>
        </p:txBody>
      </p:sp>
      <p:sp>
        <p:nvSpPr>
          <p:cNvPr id="9" name="Espace réservé du texte 8"/>
          <p:cNvSpPr txBox="1"/>
          <p:nvPr/>
        </p:nvSpPr>
        <p:spPr>
          <a:xfrm>
            <a:off x="1833317" y="867486"/>
            <a:ext cx="4884698" cy="8574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defRPr sz="3000"/>
            </a:pPr>
            <a:r>
              <a:rPr dirty="0" err="1"/>
              <a:t>Titre</a:t>
            </a:r>
            <a:r>
              <a:rPr dirty="0"/>
              <a:t> de slide</a:t>
            </a:r>
          </a:p>
          <a:p>
            <a:pPr>
              <a:lnSpc>
                <a:spcPts val="1900"/>
              </a:lnSpc>
              <a:spcBef>
                <a:spcPts val="200"/>
              </a:spcBef>
              <a:defRPr sz="2100"/>
            </a:pPr>
            <a:r>
              <a:rPr dirty="0"/>
              <a:t>Sous </a:t>
            </a:r>
            <a:r>
              <a:rPr dirty="0" err="1"/>
              <a:t>titre</a:t>
            </a:r>
            <a:r>
              <a:rPr dirty="0"/>
              <a:t> de slide</a:t>
            </a:r>
          </a:p>
        </p:txBody>
      </p:sp>
    </p:spTree>
    <p:extLst>
      <p:ext uri="{BB962C8B-B14F-4D97-AF65-F5344CB8AC3E}">
        <p14:creationId xmlns:p14="http://schemas.microsoft.com/office/powerpoint/2010/main" val="210578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8"/>
          <p:cNvSpPr txBox="1"/>
          <p:nvPr/>
        </p:nvSpPr>
        <p:spPr>
          <a:xfrm>
            <a:off x="1855952" y="2149895"/>
            <a:ext cx="3015840" cy="20114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p>
            <a:pPr lvl="1" indent="0" defTabSz="361188">
              <a:lnSpc>
                <a:spcPts val="1800"/>
              </a:lnSpc>
              <a:spcBef>
                <a:spcPts val="100"/>
              </a:spcBef>
              <a:defRPr sz="1659"/>
            </a:pPr>
            <a:r>
              <a:t>Des pavés de textes qui adaptent leur contenu à vos besoins</a:t>
            </a:r>
            <a:endParaRPr sz="1264">
              <a:solidFill>
                <a:srgbClr val="A73F86"/>
              </a:solidFill>
            </a:endParaRPr>
          </a:p>
          <a:p>
            <a:pPr lvl="1" indent="0" defTabSz="361188">
              <a:lnSpc>
                <a:spcPct val="100000"/>
              </a:lnSpc>
              <a:spcBef>
                <a:spcPts val="0"/>
              </a:spcBef>
              <a:defRPr sz="1027"/>
            </a:pPr>
            <a:r>
              <a:t>Nous avons juste copié/collé le pavé et réduit sa dimension… tous les textes qu'il  qu'il contenait se sont réduit proportionnellement</a:t>
            </a:r>
          </a:p>
          <a:p>
            <a:pPr lvl="1" indent="0" defTabSz="361188">
              <a:lnSpc>
                <a:spcPct val="100000"/>
              </a:lnSpc>
              <a:spcBef>
                <a:spcPts val="0"/>
              </a:spcBef>
              <a:defRPr sz="1027"/>
            </a:pPr>
            <a:endParaRPr/>
          </a:p>
          <a:p>
            <a:pPr lvl="1" indent="0" defTabSz="361188">
              <a:lnSpc>
                <a:spcPct val="100000"/>
              </a:lnSpc>
              <a:spcBef>
                <a:spcPts val="0"/>
              </a:spcBef>
              <a:defRPr sz="1027"/>
            </a:pPr>
            <a:r>
              <a:t>Tous les pavés de texte de cette présentation sont réalisés de cette façon …</a:t>
            </a:r>
          </a:p>
          <a:p>
            <a:pPr lvl="4" indent="0" defTabSz="361188">
              <a:lnSpc>
                <a:spcPts val="800"/>
              </a:lnSpc>
              <a:spcBef>
                <a:spcPts val="500"/>
              </a:spcBef>
              <a:defRPr sz="790"/>
            </a:pPr>
            <a:r>
              <a:t>Il est donc  très simple de réaliser une mise en page par copier collé des pavés présents sur cette présentation !</a:t>
            </a:r>
          </a:p>
        </p:txBody>
      </p:sp>
      <p:sp>
        <p:nvSpPr>
          <p:cNvPr id="3" name="Flèche"/>
          <p:cNvSpPr/>
          <p:nvPr/>
        </p:nvSpPr>
        <p:spPr>
          <a:xfrm>
            <a:off x="5225971" y="2928271"/>
            <a:ext cx="511639" cy="392122"/>
          </a:xfrm>
          <a:prstGeom prst="rightArrow">
            <a:avLst>
              <a:gd name="adj1" fmla="val 9499"/>
              <a:gd name="adj2" fmla="val 52247"/>
            </a:avLst>
          </a:prstGeom>
          <a:solidFill>
            <a:srgbClr val="FFBB00"/>
          </a:solidFill>
          <a:ln w="12700">
            <a:miter lim="400000"/>
          </a:ln>
        </p:spPr>
        <p:txBody>
          <a:bodyPr lIns="45719" rIns="45719" anchor="ctr"/>
          <a:lstStyle/>
          <a:p>
            <a:pPr>
              <a:lnSpc>
                <a:spcPct val="91200"/>
              </a:lnSpc>
              <a:spcBef>
                <a:spcPts val="500"/>
              </a:spcBef>
              <a:defRPr sz="2500">
                <a:solidFill>
                  <a:schemeClr val="accent3"/>
                </a:solidFill>
              </a:defRPr>
            </a:pPr>
            <a:endParaRPr/>
          </a:p>
        </p:txBody>
      </p:sp>
      <p:sp>
        <p:nvSpPr>
          <p:cNvPr id="4" name="Espace réservé du texte 8"/>
          <p:cNvSpPr txBox="1"/>
          <p:nvPr/>
        </p:nvSpPr>
        <p:spPr>
          <a:xfrm>
            <a:off x="1855952" y="1035057"/>
            <a:ext cx="6626609" cy="1114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r>
              <a:rPr dirty="0"/>
              <a:t>Le secret du </a:t>
            </a:r>
            <a:r>
              <a:rPr dirty="0" err="1"/>
              <a:t>graphiste</a:t>
            </a:r>
            <a:r>
              <a:rPr dirty="0"/>
              <a:t>...</a:t>
            </a:r>
          </a:p>
          <a:p>
            <a:pPr lvl="1" indent="0">
              <a:lnSpc>
                <a:spcPts val="2000"/>
              </a:lnSpc>
              <a:spcBef>
                <a:spcPts val="200"/>
              </a:spcBef>
              <a:defRPr sz="1800"/>
            </a:pPr>
            <a:r>
              <a:rPr dirty="0" err="1"/>
              <a:t>Toute</a:t>
            </a:r>
            <a:r>
              <a:rPr dirty="0"/>
              <a:t> la </a:t>
            </a:r>
            <a:r>
              <a:rPr dirty="0" err="1"/>
              <a:t>mise</a:t>
            </a:r>
            <a:r>
              <a:rPr dirty="0"/>
              <a:t> </a:t>
            </a:r>
            <a:r>
              <a:rPr dirty="0" err="1"/>
              <a:t>en</a:t>
            </a:r>
            <a:r>
              <a:rPr dirty="0"/>
              <a:t> page de </a:t>
            </a:r>
            <a:r>
              <a:rPr dirty="0" err="1"/>
              <a:t>cette</a:t>
            </a:r>
            <a:r>
              <a:rPr dirty="0"/>
              <a:t> </a:t>
            </a:r>
            <a:r>
              <a:rPr dirty="0" err="1"/>
              <a:t>présentation</a:t>
            </a:r>
            <a:r>
              <a:rPr dirty="0"/>
              <a:t> a </a:t>
            </a:r>
            <a:r>
              <a:rPr dirty="0" err="1"/>
              <a:t>été</a:t>
            </a:r>
            <a:r>
              <a:rPr dirty="0"/>
              <a:t> </a:t>
            </a:r>
            <a:r>
              <a:rPr dirty="0" err="1"/>
              <a:t>réalisée</a:t>
            </a:r>
            <a:r>
              <a:rPr dirty="0"/>
              <a:t> grace à </a:t>
            </a:r>
            <a:r>
              <a:rPr dirty="0" err="1"/>
              <a:t>ce</a:t>
            </a:r>
            <a:r>
              <a:rPr dirty="0"/>
              <a:t> </a:t>
            </a:r>
            <a:r>
              <a:rPr dirty="0" err="1"/>
              <a:t>procédé</a:t>
            </a:r>
            <a:endParaRPr dirty="0"/>
          </a:p>
        </p:txBody>
      </p:sp>
      <p:sp>
        <p:nvSpPr>
          <p:cNvPr id="5" name="Espace réservé du texte 8"/>
          <p:cNvSpPr txBox="1"/>
          <p:nvPr/>
        </p:nvSpPr>
        <p:spPr>
          <a:xfrm>
            <a:off x="1864418" y="4458316"/>
            <a:ext cx="6618143" cy="582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lnSpc>
                <a:spcPts val="1100"/>
              </a:lnSpc>
              <a:spcBef>
                <a:spcPts val="700"/>
              </a:spcBef>
              <a:defRPr sz="1000"/>
            </a:pPr>
            <a:r>
              <a:rPr dirty="0"/>
              <a:t>Sur Keynote, </a:t>
            </a:r>
            <a:r>
              <a:rPr dirty="0" err="1"/>
              <a:t>cette</a:t>
            </a:r>
            <a:r>
              <a:rPr dirty="0"/>
              <a:t> </a:t>
            </a:r>
            <a:r>
              <a:rPr dirty="0" err="1"/>
              <a:t>fonction</a:t>
            </a:r>
            <a:r>
              <a:rPr dirty="0"/>
              <a:t> se </a:t>
            </a:r>
            <a:r>
              <a:rPr dirty="0" err="1"/>
              <a:t>coche</a:t>
            </a:r>
            <a:r>
              <a:rPr dirty="0"/>
              <a:t> </a:t>
            </a:r>
            <a:r>
              <a:rPr dirty="0" err="1"/>
              <a:t>dans</a:t>
            </a:r>
            <a:r>
              <a:rPr dirty="0"/>
              <a:t> le menu : </a:t>
            </a:r>
            <a:br>
              <a:rPr dirty="0"/>
            </a:br>
            <a:r>
              <a:rPr dirty="0" err="1"/>
              <a:t>texte</a:t>
            </a:r>
            <a:r>
              <a:rPr dirty="0"/>
              <a:t> &gt; disposition &gt; </a:t>
            </a:r>
            <a:r>
              <a:rPr dirty="0" err="1"/>
              <a:t>cocher</a:t>
            </a:r>
            <a:r>
              <a:rPr dirty="0"/>
              <a:t> “</a:t>
            </a:r>
            <a:r>
              <a:rPr dirty="0" err="1"/>
              <a:t>réduire</a:t>
            </a:r>
            <a:r>
              <a:rPr dirty="0"/>
              <a:t> le </a:t>
            </a:r>
            <a:r>
              <a:rPr dirty="0" err="1"/>
              <a:t>texte</a:t>
            </a:r>
            <a:r>
              <a:rPr dirty="0"/>
              <a:t> pour adapter“ pour </a:t>
            </a:r>
            <a:r>
              <a:rPr dirty="0" err="1"/>
              <a:t>chaque</a:t>
            </a:r>
            <a:r>
              <a:rPr dirty="0"/>
              <a:t> </a:t>
            </a:r>
            <a:r>
              <a:rPr dirty="0" err="1"/>
              <a:t>pavé</a:t>
            </a:r>
            <a:r>
              <a:rPr dirty="0"/>
              <a:t> de </a:t>
            </a:r>
            <a:r>
              <a:rPr dirty="0" err="1"/>
              <a:t>texte</a:t>
            </a:r>
            <a:endParaRPr dirty="0"/>
          </a:p>
        </p:txBody>
      </p:sp>
      <p:sp>
        <p:nvSpPr>
          <p:cNvPr id="6" name="Espace réservé du texte 8"/>
          <p:cNvSpPr txBox="1"/>
          <p:nvPr/>
        </p:nvSpPr>
        <p:spPr>
          <a:xfrm>
            <a:off x="1872885" y="4851214"/>
            <a:ext cx="6609676" cy="582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defTabSz="429768">
              <a:lnSpc>
                <a:spcPts val="1000"/>
              </a:lnSpc>
              <a:spcBef>
                <a:spcPts val="600"/>
              </a:spcBef>
              <a:defRPr sz="939"/>
            </a:pPr>
            <a:r>
              <a:rPr dirty="0"/>
              <a:t>Sur </a:t>
            </a:r>
            <a:r>
              <a:rPr dirty="0" err="1"/>
              <a:t>powerpoint</a:t>
            </a:r>
            <a:r>
              <a:rPr dirty="0"/>
              <a:t>, </a:t>
            </a:r>
            <a:r>
              <a:rPr dirty="0" err="1"/>
              <a:t>cette</a:t>
            </a:r>
            <a:r>
              <a:rPr dirty="0"/>
              <a:t> </a:t>
            </a:r>
            <a:r>
              <a:rPr dirty="0" err="1"/>
              <a:t>fonction</a:t>
            </a:r>
            <a:r>
              <a:rPr dirty="0"/>
              <a:t> se </a:t>
            </a:r>
            <a:r>
              <a:rPr dirty="0" err="1"/>
              <a:t>coche</a:t>
            </a:r>
            <a:r>
              <a:rPr dirty="0"/>
              <a:t> de </a:t>
            </a:r>
            <a:r>
              <a:rPr dirty="0" err="1"/>
              <a:t>cette</a:t>
            </a:r>
            <a:r>
              <a:rPr dirty="0"/>
              <a:t> </a:t>
            </a:r>
            <a:r>
              <a:rPr dirty="0" err="1"/>
              <a:t>façon</a:t>
            </a:r>
            <a:r>
              <a:rPr dirty="0"/>
              <a:t> : </a:t>
            </a:r>
            <a:br>
              <a:rPr dirty="0"/>
            </a:br>
            <a:r>
              <a:rPr dirty="0" err="1"/>
              <a:t>Sélectionner</a:t>
            </a:r>
            <a:r>
              <a:rPr dirty="0"/>
              <a:t> un </a:t>
            </a:r>
            <a:r>
              <a:rPr dirty="0" err="1"/>
              <a:t>pavé</a:t>
            </a:r>
            <a:r>
              <a:rPr dirty="0"/>
              <a:t> de </a:t>
            </a:r>
            <a:r>
              <a:rPr dirty="0" err="1"/>
              <a:t>texte</a:t>
            </a:r>
            <a:r>
              <a:rPr dirty="0"/>
              <a:t> &gt; </a:t>
            </a:r>
            <a:r>
              <a:rPr dirty="0" err="1"/>
              <a:t>mise</a:t>
            </a:r>
            <a:r>
              <a:rPr dirty="0"/>
              <a:t> </a:t>
            </a:r>
            <a:r>
              <a:rPr dirty="0" err="1"/>
              <a:t>en</a:t>
            </a:r>
            <a:r>
              <a:rPr dirty="0"/>
              <a:t> </a:t>
            </a:r>
            <a:r>
              <a:rPr dirty="0" err="1"/>
              <a:t>forme</a:t>
            </a:r>
            <a:r>
              <a:rPr dirty="0"/>
              <a:t> &gt; </a:t>
            </a:r>
            <a:r>
              <a:rPr dirty="0" err="1"/>
              <a:t>autres</a:t>
            </a:r>
            <a:r>
              <a:rPr dirty="0"/>
              <a:t> options &gt; </a:t>
            </a:r>
            <a:r>
              <a:rPr dirty="0" err="1"/>
              <a:t>dans</a:t>
            </a:r>
            <a:r>
              <a:rPr dirty="0"/>
              <a:t> la </a:t>
            </a:r>
            <a:r>
              <a:rPr dirty="0" err="1"/>
              <a:t>fenêtre</a:t>
            </a:r>
            <a:r>
              <a:rPr dirty="0"/>
              <a:t> qui </a:t>
            </a:r>
            <a:r>
              <a:rPr dirty="0" err="1"/>
              <a:t>vient</a:t>
            </a:r>
            <a:r>
              <a:rPr dirty="0"/>
              <a:t> de </a:t>
            </a:r>
            <a:r>
              <a:rPr dirty="0" err="1"/>
              <a:t>s'ouvrir</a:t>
            </a:r>
            <a:r>
              <a:rPr dirty="0"/>
              <a:t> à </a:t>
            </a:r>
            <a:r>
              <a:rPr dirty="0" err="1"/>
              <a:t>droite</a:t>
            </a:r>
            <a:r>
              <a:rPr dirty="0"/>
              <a:t> </a:t>
            </a:r>
            <a:r>
              <a:rPr dirty="0" err="1"/>
              <a:t>cocher</a:t>
            </a:r>
            <a:r>
              <a:rPr dirty="0"/>
              <a:t> "</a:t>
            </a:r>
            <a:r>
              <a:rPr dirty="0" err="1"/>
              <a:t>réduire</a:t>
            </a:r>
            <a:r>
              <a:rPr dirty="0"/>
              <a:t> le </a:t>
            </a:r>
            <a:r>
              <a:rPr dirty="0" err="1"/>
              <a:t>texte</a:t>
            </a:r>
            <a:r>
              <a:rPr dirty="0"/>
              <a:t> </a:t>
            </a:r>
            <a:r>
              <a:rPr dirty="0" err="1"/>
              <a:t>dans</a:t>
            </a:r>
            <a:r>
              <a:rPr dirty="0"/>
              <a:t> la zone de </a:t>
            </a:r>
            <a:r>
              <a:rPr dirty="0" err="1"/>
              <a:t>débordement</a:t>
            </a:r>
            <a:r>
              <a:rPr dirty="0"/>
              <a:t>,“</a:t>
            </a:r>
          </a:p>
        </p:txBody>
      </p:sp>
      <p:sp>
        <p:nvSpPr>
          <p:cNvPr id="7" name="Espace réservé du texte 8"/>
          <p:cNvSpPr txBox="1"/>
          <p:nvPr/>
        </p:nvSpPr>
        <p:spPr>
          <a:xfrm>
            <a:off x="1898285" y="5424557"/>
            <a:ext cx="6592743" cy="20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25000" lnSpcReduction="20000"/>
          </a:bodyPr>
          <a:lstStyle/>
          <a:p>
            <a:pPr lvl="1" indent="0">
              <a:lnSpc>
                <a:spcPts val="1100"/>
              </a:lnSpc>
              <a:spcBef>
                <a:spcPts val="700"/>
              </a:spcBef>
              <a:defRPr sz="1000"/>
            </a:pPr>
            <a:r>
              <a:t>Elle est bien commode mais elle est bien cachée…</a:t>
            </a:r>
          </a:p>
        </p:txBody>
      </p:sp>
      <p:sp>
        <p:nvSpPr>
          <p:cNvPr id="8" name="Espace réservé du texte 8"/>
          <p:cNvSpPr txBox="1"/>
          <p:nvPr/>
        </p:nvSpPr>
        <p:spPr>
          <a:xfrm>
            <a:off x="5911485" y="2577520"/>
            <a:ext cx="2571076" cy="1093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85000" lnSpcReduction="10000"/>
          </a:bodyPr>
          <a:lstStyle/>
          <a:p>
            <a:pPr lvl="1" indent="0" defTabSz="219455">
              <a:lnSpc>
                <a:spcPts val="1100"/>
              </a:lnSpc>
              <a:spcBef>
                <a:spcPts val="0"/>
              </a:spcBef>
              <a:defRPr sz="1008"/>
            </a:pPr>
            <a:r>
              <a:rPr dirty="0"/>
              <a:t>Des </a:t>
            </a:r>
            <a:r>
              <a:rPr dirty="0" err="1"/>
              <a:t>pavés</a:t>
            </a:r>
            <a:r>
              <a:rPr dirty="0"/>
              <a:t> de </a:t>
            </a:r>
            <a:r>
              <a:rPr dirty="0" err="1"/>
              <a:t>textes</a:t>
            </a:r>
            <a:r>
              <a:rPr dirty="0"/>
              <a:t> qui </a:t>
            </a:r>
            <a:r>
              <a:rPr dirty="0" err="1"/>
              <a:t>adaptent</a:t>
            </a:r>
            <a:r>
              <a:rPr dirty="0"/>
              <a:t> </a:t>
            </a:r>
            <a:r>
              <a:rPr dirty="0" err="1"/>
              <a:t>leur</a:t>
            </a:r>
            <a:r>
              <a:rPr dirty="0"/>
              <a:t> </a:t>
            </a:r>
            <a:r>
              <a:rPr dirty="0" err="1"/>
              <a:t>contenu</a:t>
            </a:r>
            <a:r>
              <a:rPr dirty="0"/>
              <a:t> à </a:t>
            </a:r>
            <a:r>
              <a:rPr dirty="0" err="1"/>
              <a:t>vos</a:t>
            </a:r>
            <a:r>
              <a:rPr dirty="0"/>
              <a:t> </a:t>
            </a:r>
            <a:r>
              <a:rPr dirty="0" err="1"/>
              <a:t>besoins</a:t>
            </a:r>
            <a:endParaRPr sz="768" dirty="0">
              <a:solidFill>
                <a:srgbClr val="A73F86"/>
              </a:solidFill>
            </a:endParaRPr>
          </a:p>
          <a:p>
            <a:pPr lvl="1" indent="0" defTabSz="219455">
              <a:lnSpc>
                <a:spcPct val="100000"/>
              </a:lnSpc>
              <a:spcBef>
                <a:spcPts val="0"/>
              </a:spcBef>
              <a:defRPr sz="624"/>
            </a:pPr>
            <a:r>
              <a:rPr dirty="0"/>
              <a:t>Nous </a:t>
            </a:r>
            <a:r>
              <a:rPr dirty="0" err="1"/>
              <a:t>avons</a:t>
            </a:r>
            <a:r>
              <a:rPr dirty="0"/>
              <a:t> </a:t>
            </a:r>
            <a:r>
              <a:rPr dirty="0" err="1"/>
              <a:t>juste</a:t>
            </a:r>
            <a:r>
              <a:rPr dirty="0"/>
              <a:t> </a:t>
            </a:r>
            <a:r>
              <a:rPr dirty="0" err="1"/>
              <a:t>copié</a:t>
            </a:r>
            <a:r>
              <a:rPr dirty="0"/>
              <a:t>/</a:t>
            </a:r>
            <a:r>
              <a:rPr dirty="0" err="1"/>
              <a:t>collé</a:t>
            </a:r>
            <a:r>
              <a:rPr dirty="0"/>
              <a:t> le </a:t>
            </a:r>
            <a:r>
              <a:rPr dirty="0" err="1"/>
              <a:t>pavé</a:t>
            </a:r>
            <a:r>
              <a:rPr dirty="0"/>
              <a:t> et </a:t>
            </a:r>
            <a:r>
              <a:rPr dirty="0" err="1"/>
              <a:t>réduit</a:t>
            </a:r>
            <a:r>
              <a:rPr dirty="0"/>
              <a:t> </a:t>
            </a:r>
            <a:r>
              <a:rPr dirty="0" err="1"/>
              <a:t>sa</a:t>
            </a:r>
            <a:r>
              <a:rPr dirty="0"/>
              <a:t> dimension… </a:t>
            </a:r>
            <a:r>
              <a:rPr dirty="0" err="1"/>
              <a:t>tous</a:t>
            </a:r>
            <a:r>
              <a:rPr dirty="0"/>
              <a:t> les </a:t>
            </a:r>
            <a:r>
              <a:rPr dirty="0" err="1"/>
              <a:t>textes</a:t>
            </a:r>
            <a:r>
              <a:rPr dirty="0"/>
              <a:t> </a:t>
            </a:r>
            <a:r>
              <a:rPr dirty="0" err="1"/>
              <a:t>qu'il</a:t>
            </a:r>
            <a:r>
              <a:rPr dirty="0"/>
              <a:t>  </a:t>
            </a:r>
            <a:r>
              <a:rPr dirty="0" err="1"/>
              <a:t>qu'il</a:t>
            </a:r>
            <a:r>
              <a:rPr dirty="0"/>
              <a:t> </a:t>
            </a:r>
            <a:r>
              <a:rPr dirty="0" err="1"/>
              <a:t>contenait</a:t>
            </a:r>
            <a:r>
              <a:rPr dirty="0"/>
              <a:t> se </a:t>
            </a:r>
            <a:r>
              <a:rPr dirty="0" err="1"/>
              <a:t>sont</a:t>
            </a:r>
            <a:r>
              <a:rPr dirty="0"/>
              <a:t> </a:t>
            </a:r>
            <a:r>
              <a:rPr dirty="0" err="1"/>
              <a:t>réduit</a:t>
            </a:r>
            <a:r>
              <a:rPr dirty="0"/>
              <a:t> </a:t>
            </a:r>
            <a:r>
              <a:rPr dirty="0" err="1"/>
              <a:t>proportionnellement</a:t>
            </a:r>
            <a:endParaRPr dirty="0"/>
          </a:p>
          <a:p>
            <a:pPr lvl="1" indent="0" defTabSz="219455">
              <a:lnSpc>
                <a:spcPct val="100000"/>
              </a:lnSpc>
              <a:spcBef>
                <a:spcPts val="0"/>
              </a:spcBef>
              <a:defRPr sz="624"/>
            </a:pPr>
            <a:endParaRPr dirty="0"/>
          </a:p>
          <a:p>
            <a:pPr lvl="1" indent="0" defTabSz="219455">
              <a:lnSpc>
                <a:spcPct val="100000"/>
              </a:lnSpc>
              <a:spcBef>
                <a:spcPts val="0"/>
              </a:spcBef>
              <a:defRPr sz="624"/>
            </a:pPr>
            <a:r>
              <a:rPr dirty="0" err="1"/>
              <a:t>Tous</a:t>
            </a:r>
            <a:r>
              <a:rPr dirty="0"/>
              <a:t> les </a:t>
            </a:r>
            <a:r>
              <a:rPr dirty="0" err="1"/>
              <a:t>pavés</a:t>
            </a:r>
            <a:r>
              <a:rPr dirty="0"/>
              <a:t> de </a:t>
            </a:r>
            <a:r>
              <a:rPr dirty="0" err="1"/>
              <a:t>texte</a:t>
            </a:r>
            <a:r>
              <a:rPr dirty="0"/>
              <a:t> de </a:t>
            </a:r>
            <a:r>
              <a:rPr dirty="0" err="1"/>
              <a:t>cette</a:t>
            </a:r>
            <a:r>
              <a:rPr dirty="0"/>
              <a:t> </a:t>
            </a:r>
            <a:r>
              <a:rPr dirty="0" err="1"/>
              <a:t>présentation</a:t>
            </a:r>
            <a:r>
              <a:rPr dirty="0"/>
              <a:t> </a:t>
            </a:r>
            <a:r>
              <a:rPr dirty="0" err="1"/>
              <a:t>sont</a:t>
            </a:r>
            <a:r>
              <a:rPr dirty="0"/>
              <a:t> </a:t>
            </a:r>
            <a:r>
              <a:rPr dirty="0" err="1"/>
              <a:t>réalisés</a:t>
            </a:r>
            <a:r>
              <a:rPr dirty="0"/>
              <a:t> de </a:t>
            </a:r>
            <a:r>
              <a:rPr dirty="0" err="1"/>
              <a:t>cette</a:t>
            </a:r>
            <a:r>
              <a:rPr dirty="0"/>
              <a:t> </a:t>
            </a:r>
            <a:r>
              <a:rPr dirty="0" err="1"/>
              <a:t>façon</a:t>
            </a:r>
            <a:r>
              <a:rPr dirty="0"/>
              <a:t> …</a:t>
            </a:r>
          </a:p>
          <a:p>
            <a:pPr lvl="4" indent="0" defTabSz="219455">
              <a:lnSpc>
                <a:spcPts val="500"/>
              </a:lnSpc>
              <a:spcBef>
                <a:spcPts val="300"/>
              </a:spcBef>
              <a:defRPr sz="479"/>
            </a:pPr>
            <a:r>
              <a:rPr dirty="0"/>
              <a:t>Il </a:t>
            </a:r>
            <a:r>
              <a:rPr dirty="0" err="1"/>
              <a:t>est</a:t>
            </a:r>
            <a:r>
              <a:rPr dirty="0"/>
              <a:t> </a:t>
            </a:r>
            <a:r>
              <a:rPr dirty="0" err="1"/>
              <a:t>donc</a:t>
            </a:r>
            <a:r>
              <a:rPr dirty="0"/>
              <a:t>  </a:t>
            </a:r>
            <a:r>
              <a:rPr dirty="0" err="1"/>
              <a:t>très</a:t>
            </a:r>
            <a:r>
              <a:rPr dirty="0"/>
              <a:t> simple de </a:t>
            </a:r>
            <a:r>
              <a:rPr dirty="0" err="1"/>
              <a:t>réaliser</a:t>
            </a:r>
            <a:r>
              <a:rPr dirty="0"/>
              <a:t> </a:t>
            </a:r>
            <a:r>
              <a:rPr dirty="0" err="1"/>
              <a:t>une</a:t>
            </a:r>
            <a:r>
              <a:rPr dirty="0"/>
              <a:t> </a:t>
            </a:r>
            <a:r>
              <a:rPr dirty="0" err="1"/>
              <a:t>mise</a:t>
            </a:r>
            <a:r>
              <a:rPr dirty="0"/>
              <a:t> </a:t>
            </a:r>
            <a:r>
              <a:rPr dirty="0" err="1"/>
              <a:t>en</a:t>
            </a:r>
            <a:r>
              <a:rPr dirty="0"/>
              <a:t> page par copier </a:t>
            </a:r>
            <a:r>
              <a:rPr dirty="0" err="1"/>
              <a:t>collé</a:t>
            </a:r>
            <a:r>
              <a:rPr dirty="0"/>
              <a:t> des </a:t>
            </a:r>
            <a:r>
              <a:rPr dirty="0" err="1"/>
              <a:t>pavés</a:t>
            </a:r>
            <a:r>
              <a:rPr dirty="0"/>
              <a:t> </a:t>
            </a:r>
            <a:r>
              <a:rPr dirty="0" err="1"/>
              <a:t>présents</a:t>
            </a:r>
            <a:r>
              <a:rPr dirty="0"/>
              <a:t> sur </a:t>
            </a:r>
            <a:r>
              <a:rPr dirty="0" err="1"/>
              <a:t>cette</a:t>
            </a:r>
            <a:r>
              <a:rPr dirty="0"/>
              <a:t> </a:t>
            </a:r>
            <a:r>
              <a:rPr dirty="0" err="1"/>
              <a:t>présentation</a:t>
            </a:r>
            <a:r>
              <a:rPr dirty="0"/>
              <a:t> !</a:t>
            </a:r>
          </a:p>
        </p:txBody>
      </p:sp>
    </p:spTree>
    <p:extLst>
      <p:ext uri="{BB962C8B-B14F-4D97-AF65-F5344CB8AC3E}">
        <p14:creationId xmlns:p14="http://schemas.microsoft.com/office/powerpoint/2010/main" val="243244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descr="Image"/>
          <p:cNvPicPr>
            <a:picLocks noChangeAspect="1"/>
          </p:cNvPicPr>
          <p:nvPr/>
        </p:nvPicPr>
        <p:blipFill>
          <a:blip r:embed="rId2"/>
          <a:stretch>
            <a:fillRect/>
          </a:stretch>
        </p:blipFill>
        <p:spPr>
          <a:xfrm rot="10459673">
            <a:off x="6060949" y="4338432"/>
            <a:ext cx="4305529" cy="258193"/>
          </a:xfrm>
          <a:prstGeom prst="rect">
            <a:avLst/>
          </a:prstGeom>
          <a:ln w="12700">
            <a:miter lim="400000"/>
          </a:ln>
        </p:spPr>
      </p:pic>
      <p:pic>
        <p:nvPicPr>
          <p:cNvPr id="5" name="Image" descr="Image"/>
          <p:cNvPicPr>
            <a:picLocks noChangeAspect="1"/>
          </p:cNvPicPr>
          <p:nvPr/>
        </p:nvPicPr>
        <p:blipFill>
          <a:blip r:embed="rId3"/>
          <a:stretch>
            <a:fillRect/>
          </a:stretch>
        </p:blipFill>
        <p:spPr>
          <a:xfrm>
            <a:off x="8581489" y="1823138"/>
            <a:ext cx="4552001" cy="3155914"/>
          </a:xfrm>
          <a:prstGeom prst="rect">
            <a:avLst/>
          </a:prstGeom>
          <a:ln w="12700">
            <a:miter lim="400000"/>
          </a:ln>
        </p:spPr>
      </p:pic>
      <p:pic>
        <p:nvPicPr>
          <p:cNvPr id="6" name="Image" descr="Image"/>
          <p:cNvPicPr>
            <a:picLocks noChangeAspect="1"/>
          </p:cNvPicPr>
          <p:nvPr/>
        </p:nvPicPr>
        <p:blipFill>
          <a:blip r:embed="rId4"/>
          <a:stretch>
            <a:fillRect/>
          </a:stretch>
        </p:blipFill>
        <p:spPr>
          <a:xfrm rot="17242465">
            <a:off x="3109025" y="5533715"/>
            <a:ext cx="1496032" cy="940076"/>
          </a:xfrm>
          <a:prstGeom prst="rect">
            <a:avLst/>
          </a:prstGeom>
          <a:ln w="12700">
            <a:miter lim="400000"/>
          </a:ln>
        </p:spPr>
      </p:pic>
      <p:pic>
        <p:nvPicPr>
          <p:cNvPr id="7" name="Image" descr="Image"/>
          <p:cNvPicPr>
            <a:picLocks noChangeAspect="1"/>
          </p:cNvPicPr>
          <p:nvPr/>
        </p:nvPicPr>
        <p:blipFill>
          <a:blip r:embed="rId5"/>
          <a:stretch>
            <a:fillRect/>
          </a:stretch>
        </p:blipFill>
        <p:spPr>
          <a:xfrm rot="19583542">
            <a:off x="3632386" y="847037"/>
            <a:ext cx="1628997" cy="851790"/>
          </a:xfrm>
          <a:prstGeom prst="rect">
            <a:avLst/>
          </a:prstGeom>
          <a:ln w="12700">
            <a:miter lim="400000"/>
          </a:ln>
        </p:spPr>
      </p:pic>
      <p:pic>
        <p:nvPicPr>
          <p:cNvPr id="8" name="Image" descr="Image"/>
          <p:cNvPicPr>
            <a:picLocks noChangeAspect="1"/>
          </p:cNvPicPr>
          <p:nvPr/>
        </p:nvPicPr>
        <p:blipFill>
          <a:blip r:embed="rId6"/>
          <a:stretch>
            <a:fillRect/>
          </a:stretch>
        </p:blipFill>
        <p:spPr>
          <a:xfrm rot="959793">
            <a:off x="8936942" y="5139046"/>
            <a:ext cx="1255916" cy="674507"/>
          </a:xfrm>
          <a:prstGeom prst="rect">
            <a:avLst/>
          </a:prstGeom>
          <a:ln w="12700">
            <a:miter lim="400000"/>
          </a:ln>
        </p:spPr>
      </p:pic>
      <p:pic>
        <p:nvPicPr>
          <p:cNvPr id="9" name="Image" descr="Image"/>
          <p:cNvPicPr>
            <a:picLocks noChangeAspect="1"/>
          </p:cNvPicPr>
          <p:nvPr/>
        </p:nvPicPr>
        <p:blipFill>
          <a:blip r:embed="rId7"/>
          <a:stretch>
            <a:fillRect/>
          </a:stretch>
        </p:blipFill>
        <p:spPr>
          <a:xfrm rot="19559687">
            <a:off x="831810" y="2998773"/>
            <a:ext cx="1967203" cy="1377695"/>
          </a:xfrm>
          <a:prstGeom prst="rect">
            <a:avLst/>
          </a:prstGeom>
          <a:ln w="12700">
            <a:miter lim="400000"/>
          </a:ln>
        </p:spPr>
      </p:pic>
      <p:sp>
        <p:nvSpPr>
          <p:cNvPr id="10" name="Espace réservé du texte 11"/>
          <p:cNvSpPr txBox="1"/>
          <p:nvPr/>
        </p:nvSpPr>
        <p:spPr>
          <a:xfrm>
            <a:off x="3686989" y="3935171"/>
            <a:ext cx="4259414" cy="446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lgn="ctr">
              <a:lnSpc>
                <a:spcPct val="91200"/>
              </a:lnSpc>
              <a:defRPr sz="1200">
                <a:solidFill>
                  <a:srgbClr val="FFFFFF"/>
                </a:solidFill>
              </a:defRPr>
            </a:pPr>
            <a:r>
              <a:rPr dirty="0" err="1"/>
              <a:t>vous</a:t>
            </a:r>
            <a:r>
              <a:rPr dirty="0"/>
              <a:t> </a:t>
            </a:r>
            <a:r>
              <a:rPr dirty="0" err="1"/>
              <a:t>souhaite</a:t>
            </a:r>
            <a:r>
              <a:rPr dirty="0"/>
              <a:t> un excellent meeting</a:t>
            </a:r>
          </a:p>
        </p:txBody>
      </p:sp>
      <p:pic>
        <p:nvPicPr>
          <p:cNvPr id="11" name="Image" descr="Image"/>
          <p:cNvPicPr>
            <a:picLocks noChangeAspect="1"/>
          </p:cNvPicPr>
          <p:nvPr/>
        </p:nvPicPr>
        <p:blipFill>
          <a:blip r:embed="rId8"/>
          <a:stretch>
            <a:fillRect/>
          </a:stretch>
        </p:blipFill>
        <p:spPr>
          <a:xfrm>
            <a:off x="5261188" y="2239671"/>
            <a:ext cx="1669624" cy="1523560"/>
          </a:xfrm>
          <a:prstGeom prst="rect">
            <a:avLst/>
          </a:prstGeom>
          <a:ln w="12700">
            <a:miter lim="400000"/>
          </a:ln>
        </p:spPr>
      </p:pic>
    </p:spTree>
    <p:extLst>
      <p:ext uri="{BB962C8B-B14F-4D97-AF65-F5344CB8AC3E}">
        <p14:creationId xmlns:p14="http://schemas.microsoft.com/office/powerpoint/2010/main" val="759911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p:cNvPicPr>
            <a:picLocks noChangeAspect="1"/>
          </p:cNvPicPr>
          <p:nvPr/>
        </p:nvPicPr>
        <p:blipFill>
          <a:blip r:embed="rId2"/>
          <a:stretch>
            <a:fillRect/>
          </a:stretch>
        </p:blipFill>
        <p:spPr>
          <a:xfrm rot="17242465">
            <a:off x="3109025" y="5533715"/>
            <a:ext cx="1496032" cy="940076"/>
          </a:xfrm>
          <a:prstGeom prst="rect">
            <a:avLst/>
          </a:prstGeom>
          <a:ln w="12700">
            <a:miter lim="400000"/>
          </a:ln>
        </p:spPr>
      </p:pic>
      <p:pic>
        <p:nvPicPr>
          <p:cNvPr id="12" name="Image" descr="Image"/>
          <p:cNvPicPr>
            <a:picLocks noChangeAspect="1"/>
          </p:cNvPicPr>
          <p:nvPr/>
        </p:nvPicPr>
        <p:blipFill>
          <a:blip r:embed="rId3"/>
          <a:stretch>
            <a:fillRect/>
          </a:stretch>
        </p:blipFill>
        <p:spPr>
          <a:xfrm rot="19583542">
            <a:off x="4636458" y="116953"/>
            <a:ext cx="1281453" cy="670062"/>
          </a:xfrm>
          <a:prstGeom prst="rect">
            <a:avLst/>
          </a:prstGeom>
          <a:ln w="12700">
            <a:miter lim="400000"/>
          </a:ln>
        </p:spPr>
      </p:pic>
      <p:pic>
        <p:nvPicPr>
          <p:cNvPr id="13" name="Image" descr="Image"/>
          <p:cNvPicPr>
            <a:picLocks noChangeAspect="1"/>
          </p:cNvPicPr>
          <p:nvPr/>
        </p:nvPicPr>
        <p:blipFill>
          <a:blip r:embed="rId4"/>
          <a:stretch>
            <a:fillRect/>
          </a:stretch>
        </p:blipFill>
        <p:spPr>
          <a:xfrm rot="959793">
            <a:off x="8801439" y="4571001"/>
            <a:ext cx="2211155" cy="1187531"/>
          </a:xfrm>
          <a:prstGeom prst="rect">
            <a:avLst/>
          </a:prstGeom>
          <a:ln w="12700">
            <a:miter lim="400000"/>
          </a:ln>
        </p:spPr>
      </p:pic>
      <p:pic>
        <p:nvPicPr>
          <p:cNvPr id="14" name="Image" descr="Image"/>
          <p:cNvPicPr>
            <a:picLocks noChangeAspect="1"/>
          </p:cNvPicPr>
          <p:nvPr/>
        </p:nvPicPr>
        <p:blipFill>
          <a:blip r:embed="rId5"/>
          <a:stretch>
            <a:fillRect/>
          </a:stretch>
        </p:blipFill>
        <p:spPr>
          <a:xfrm>
            <a:off x="4962682" y="2103183"/>
            <a:ext cx="2266636" cy="2329407"/>
          </a:xfrm>
          <a:prstGeom prst="rect">
            <a:avLst/>
          </a:prstGeom>
          <a:ln w="12700">
            <a:miter lim="400000"/>
          </a:ln>
        </p:spPr>
      </p:pic>
      <p:pic>
        <p:nvPicPr>
          <p:cNvPr id="15" name="Image" descr="Image"/>
          <p:cNvPicPr>
            <a:picLocks noChangeAspect="1"/>
          </p:cNvPicPr>
          <p:nvPr/>
        </p:nvPicPr>
        <p:blipFill>
          <a:blip r:embed="rId6"/>
          <a:stretch>
            <a:fillRect/>
          </a:stretch>
        </p:blipFill>
        <p:spPr>
          <a:xfrm>
            <a:off x="2418412" y="1606164"/>
            <a:ext cx="1678408" cy="1037998"/>
          </a:xfrm>
          <a:prstGeom prst="rect">
            <a:avLst/>
          </a:prstGeom>
          <a:ln w="12700">
            <a:miter lim="400000"/>
          </a:ln>
        </p:spPr>
      </p:pic>
      <p:pic>
        <p:nvPicPr>
          <p:cNvPr id="16" name="Image" descr="Image"/>
          <p:cNvPicPr>
            <a:picLocks noChangeAspect="1"/>
          </p:cNvPicPr>
          <p:nvPr/>
        </p:nvPicPr>
        <p:blipFill>
          <a:blip r:embed="rId7"/>
          <a:stretch>
            <a:fillRect/>
          </a:stretch>
        </p:blipFill>
        <p:spPr>
          <a:xfrm>
            <a:off x="9071658" y="452387"/>
            <a:ext cx="3994782" cy="2327445"/>
          </a:xfrm>
          <a:prstGeom prst="rect">
            <a:avLst/>
          </a:prstGeom>
          <a:ln w="12700">
            <a:miter lim="400000"/>
          </a:ln>
        </p:spPr>
      </p:pic>
      <p:pic>
        <p:nvPicPr>
          <p:cNvPr id="17" name="Image" descr="Image"/>
          <p:cNvPicPr>
            <a:picLocks noChangeAspect="1"/>
          </p:cNvPicPr>
          <p:nvPr/>
        </p:nvPicPr>
        <p:blipFill>
          <a:blip r:embed="rId8"/>
          <a:stretch>
            <a:fillRect/>
          </a:stretch>
        </p:blipFill>
        <p:spPr>
          <a:xfrm>
            <a:off x="-700784" y="4595460"/>
            <a:ext cx="5663466" cy="3323585"/>
          </a:xfrm>
          <a:prstGeom prst="rect">
            <a:avLst/>
          </a:prstGeom>
          <a:ln w="12700">
            <a:miter lim="400000"/>
          </a:ln>
        </p:spPr>
      </p:pic>
      <p:pic>
        <p:nvPicPr>
          <p:cNvPr id="18" name="Image" descr="Image"/>
          <p:cNvPicPr>
            <a:picLocks noChangeAspect="1"/>
          </p:cNvPicPr>
          <p:nvPr/>
        </p:nvPicPr>
        <p:blipFill>
          <a:blip r:embed="rId9"/>
          <a:stretch>
            <a:fillRect/>
          </a:stretch>
        </p:blipFill>
        <p:spPr>
          <a:xfrm rot="10459673">
            <a:off x="7430295" y="3854565"/>
            <a:ext cx="4305530" cy="258193"/>
          </a:xfrm>
          <a:prstGeom prst="rect">
            <a:avLst/>
          </a:prstGeom>
          <a:ln w="12700">
            <a:miter lim="400000"/>
          </a:ln>
        </p:spPr>
      </p:pic>
      <p:sp>
        <p:nvSpPr>
          <p:cNvPr id="19" name="Espace réservé du texte 11"/>
          <p:cNvSpPr txBox="1"/>
          <p:nvPr/>
        </p:nvSpPr>
        <p:spPr>
          <a:xfrm>
            <a:off x="3857041" y="1569757"/>
            <a:ext cx="4097624" cy="4464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lvl="1" indent="0" algn="ctr">
              <a:lnSpc>
                <a:spcPct val="91200"/>
              </a:lnSpc>
              <a:defRPr sz="1200">
                <a:solidFill>
                  <a:srgbClr val="FFFFFF"/>
                </a:solidFill>
              </a:defRPr>
            </a:pPr>
            <a:r>
              <a:rPr dirty="0" err="1"/>
              <a:t>Quelques</a:t>
            </a:r>
            <a:r>
              <a:rPr dirty="0"/>
              <a:t> </a:t>
            </a:r>
            <a:r>
              <a:rPr dirty="0" err="1"/>
              <a:t>éléments</a:t>
            </a:r>
            <a:r>
              <a:rPr dirty="0"/>
              <a:t> pour </a:t>
            </a:r>
            <a:r>
              <a:rPr dirty="0" err="1"/>
              <a:t>agrémenter</a:t>
            </a:r>
            <a:r>
              <a:rPr dirty="0"/>
              <a:t> </a:t>
            </a:r>
            <a:r>
              <a:rPr dirty="0" err="1"/>
              <a:t>vos</a:t>
            </a:r>
            <a:r>
              <a:rPr dirty="0"/>
              <a:t> slide</a:t>
            </a:r>
            <a:r>
              <a:rPr lang="fr-FR" dirty="0"/>
              <a:t>s</a:t>
            </a:r>
            <a:endParaRPr dirty="0"/>
          </a:p>
        </p:txBody>
      </p:sp>
      <p:pic>
        <p:nvPicPr>
          <p:cNvPr id="20" name="Image" descr="Image"/>
          <p:cNvPicPr>
            <a:picLocks noChangeAspect="1"/>
          </p:cNvPicPr>
          <p:nvPr/>
        </p:nvPicPr>
        <p:blipFill>
          <a:blip r:embed="rId7"/>
          <a:stretch>
            <a:fillRect/>
          </a:stretch>
        </p:blipFill>
        <p:spPr>
          <a:xfrm>
            <a:off x="6911059" y="4906481"/>
            <a:ext cx="1034032" cy="602449"/>
          </a:xfrm>
          <a:prstGeom prst="rect">
            <a:avLst/>
          </a:prstGeom>
          <a:ln w="12700">
            <a:miter lim="400000"/>
          </a:ln>
        </p:spPr>
      </p:pic>
    </p:spTree>
    <p:extLst>
      <p:ext uri="{BB962C8B-B14F-4D97-AF65-F5344CB8AC3E}">
        <p14:creationId xmlns:p14="http://schemas.microsoft.com/office/powerpoint/2010/main" val="178367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TotalTime>
  <Words>494</Words>
  <Application>Microsoft Office PowerPoint</Application>
  <PresentationFormat>Grand écran</PresentationFormat>
  <Paragraphs>36</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6</vt:i4>
      </vt:variant>
    </vt:vector>
  </HeadingPairs>
  <TitlesOfParts>
    <vt:vector size="11" baseType="lpstr">
      <vt:lpstr>Arial</vt:lpstr>
      <vt:lpstr>Calibri</vt:lpstr>
      <vt:lpstr>Calibri Light</vt:lpstr>
      <vt:lpstr>Thème Office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LE REUN</dc:creator>
  <cp:lastModifiedBy>Audrey LE REUN</cp:lastModifiedBy>
  <cp:revision>4</cp:revision>
  <dcterms:created xsi:type="dcterms:W3CDTF">2022-11-21T08:13:06Z</dcterms:created>
  <dcterms:modified xsi:type="dcterms:W3CDTF">2022-11-21T09:46:22Z</dcterms:modified>
</cp:coreProperties>
</file>