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1pPr>
    <a:lvl2pPr marL="0" marR="0" indent="4572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2pPr>
    <a:lvl3pPr marL="0" marR="0" indent="9144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3pPr>
    <a:lvl4pPr marL="0" marR="0" indent="13716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4pPr>
    <a:lvl5pPr marL="0" marR="0" indent="18288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5pPr>
    <a:lvl6pPr marL="0" marR="0" indent="22860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6pPr>
    <a:lvl7pPr marL="0" marR="0" indent="27432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7pPr>
    <a:lvl8pPr marL="0" marR="0" indent="32004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8pPr>
    <a:lvl9pPr marL="0" marR="0" indent="365760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6"/>
          </a:solidFill>
        </a:fill>
      </a:tcStyle>
    </a:wholeTbl>
    <a:band2H>
      <a:tcTxStyle/>
      <a:tcStyle>
        <a:tcBdr/>
        <a:fill>
          <a:solidFill>
            <a:srgbClr val="E6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CDE"/>
          </a:solidFill>
        </a:fill>
      </a:tcStyle>
    </a:wholeTbl>
    <a:band2H>
      <a:tcTxStyle/>
      <a:tcStyle>
        <a:tcBdr/>
        <a:fill>
          <a:solidFill>
            <a:srgbClr val="F0E7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p:cViewPr varScale="1">
        <p:scale>
          <a:sx n="106" d="100"/>
          <a:sy n="106" d="100"/>
        </p:scale>
        <p:origin x="1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Calibri"/>
        <a:ea typeface="Calibri"/>
        <a:cs typeface="Calibri"/>
        <a:sym typeface="Calibri"/>
      </a:defRPr>
    </a:lvl1pPr>
    <a:lvl2pPr indent="228600" defTabSz="457200" latinLnBrk="0">
      <a:defRPr sz="1200">
        <a:latin typeface="Calibri"/>
        <a:ea typeface="Calibri"/>
        <a:cs typeface="Calibri"/>
        <a:sym typeface="Calibri"/>
      </a:defRPr>
    </a:lvl2pPr>
    <a:lvl3pPr indent="457200" defTabSz="457200" latinLnBrk="0">
      <a:defRPr sz="1200">
        <a:latin typeface="Calibri"/>
        <a:ea typeface="Calibri"/>
        <a:cs typeface="Calibri"/>
        <a:sym typeface="Calibri"/>
      </a:defRPr>
    </a:lvl3pPr>
    <a:lvl4pPr indent="685800" defTabSz="457200" latinLnBrk="0">
      <a:defRPr sz="1200">
        <a:latin typeface="Calibri"/>
        <a:ea typeface="Calibri"/>
        <a:cs typeface="Calibri"/>
        <a:sym typeface="Calibri"/>
      </a:defRPr>
    </a:lvl4pPr>
    <a:lvl5pPr indent="914400" defTabSz="457200" latinLnBrk="0">
      <a:defRPr sz="1200">
        <a:latin typeface="Calibri"/>
        <a:ea typeface="Calibri"/>
        <a:cs typeface="Calibri"/>
        <a:sym typeface="Calibri"/>
      </a:defRPr>
    </a:lvl5pPr>
    <a:lvl6pPr indent="1143000" defTabSz="457200" latinLnBrk="0">
      <a:defRPr sz="1200">
        <a:latin typeface="Calibri"/>
        <a:ea typeface="Calibri"/>
        <a:cs typeface="Calibri"/>
        <a:sym typeface="Calibri"/>
      </a:defRPr>
    </a:lvl6pPr>
    <a:lvl7pPr indent="1371600" defTabSz="457200" latinLnBrk="0">
      <a:defRPr sz="1200">
        <a:latin typeface="Calibri"/>
        <a:ea typeface="Calibri"/>
        <a:cs typeface="Calibri"/>
        <a:sym typeface="Calibri"/>
      </a:defRPr>
    </a:lvl7pPr>
    <a:lvl8pPr indent="1600200" defTabSz="457200" latinLnBrk="0">
      <a:defRPr sz="1200">
        <a:latin typeface="Calibri"/>
        <a:ea typeface="Calibri"/>
        <a:cs typeface="Calibri"/>
        <a:sym typeface="Calibri"/>
      </a:defRPr>
    </a:lvl8pPr>
    <a:lvl9pPr indent="1828800" defTabSz="457200" latinLnBrk="0">
      <a:defRPr sz="1200">
        <a:latin typeface="Calibri"/>
        <a:ea typeface="Calibri"/>
        <a:cs typeface="Calibri"/>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xtes et contenus">
    <p:spTree>
      <p:nvGrpSpPr>
        <p:cNvPr id="1" name=""/>
        <p:cNvGrpSpPr/>
        <p:nvPr/>
      </p:nvGrpSpPr>
      <p:grpSpPr>
        <a:xfrm>
          <a:off x="0" y="0"/>
          <a:ext cx="0" cy="0"/>
          <a:chOff x="0" y="0"/>
          <a:chExt cx="0" cy="0"/>
        </a:xfrm>
      </p:grpSpPr>
      <p:sp>
        <p:nvSpPr>
          <p:cNvPr id="13" name="Numéro de diapositive"/>
          <p:cNvSpPr txBox="1">
            <a:spLocks noGrp="1"/>
          </p:cNvSpPr>
          <p:nvPr>
            <p:ph type="sldNum" sz="quarter" idx="2"/>
          </p:nvPr>
        </p:nvSpPr>
        <p:spPr>
          <a:xfrm>
            <a:off x="8631000" y="6484133"/>
            <a:ext cx="209774" cy="150915"/>
          </a:xfrm>
          <a:prstGeom prst="rect">
            <a:avLst/>
          </a:prstGeom>
        </p:spPr>
        <p:txBody>
          <a:bodyPr lIns="0" tIns="0" rIns="0" bIns="0" anchor="t"/>
          <a:lstStyle>
            <a:lvl1pPr>
              <a:defRPr sz="1400">
                <a:solidFill>
                  <a:srgbClr val="FFBB00"/>
                </a:solidFill>
              </a:defRPr>
            </a:lvl1pPr>
          </a:lstStyle>
          <a:p>
            <a:fld id="{86CB4B4D-7CA3-9044-876B-883B54F8677D}" type="slidenum">
              <a:t>‹#›</a:t>
            </a:fld>
            <a:endParaRPr/>
          </a:p>
        </p:txBody>
      </p:sp>
      <p:pic>
        <p:nvPicPr>
          <p:cNvPr id="14" name="Image 13" descr="Image 13"/>
          <p:cNvPicPr>
            <a:picLocks noChangeAspect="1"/>
          </p:cNvPicPr>
          <p:nvPr/>
        </p:nvPicPr>
        <p:blipFill>
          <a:blip r:embed="rId2"/>
          <a:stretch>
            <a:fillRect/>
          </a:stretch>
        </p:blipFill>
        <p:spPr>
          <a:xfrm>
            <a:off x="484969" y="5952317"/>
            <a:ext cx="754794" cy="430366"/>
          </a:xfrm>
          <a:prstGeom prst="rect">
            <a:avLst/>
          </a:prstGeom>
          <a:ln w="12700">
            <a:miter lim="400000"/>
          </a:ln>
        </p:spPr>
      </p:pic>
      <p:sp>
        <p:nvSpPr>
          <p:cNvPr id="15" name="Rectangle aux angles arrondis"/>
          <p:cNvSpPr/>
          <p:nvPr/>
        </p:nvSpPr>
        <p:spPr>
          <a:xfrm>
            <a:off x="-3635375" y="565958"/>
            <a:ext cx="5426770" cy="38101"/>
          </a:xfrm>
          <a:prstGeom prst="roundRect">
            <a:avLst>
              <a:gd name="adj" fmla="val 50000"/>
            </a:avLst>
          </a:prstGeom>
          <a:solidFill>
            <a:srgbClr val="F8B82B"/>
          </a:solidFill>
          <a:ln w="12700">
            <a:miter lim="400000"/>
          </a:ln>
        </p:spPr>
        <p:txBody>
          <a:bodyPr lIns="45719" rIns="45719" anchor="ctr"/>
          <a:lstStyle/>
          <a:p>
            <a:pPr>
              <a:lnSpc>
                <a:spcPts val="1100"/>
              </a:lnSpc>
              <a:spcBef>
                <a:spcPts val="500"/>
              </a:spcBef>
              <a:defRPr sz="800">
                <a:solidFill>
                  <a:srgbClr val="FFFFFF"/>
                </a:solidFill>
              </a:defRPr>
            </a:pPr>
            <a:endParaRPr/>
          </a:p>
        </p:txBody>
      </p:sp>
      <p:sp>
        <p:nvSpPr>
          <p:cNvPr id="16" name="Rectangle aux angles arrondis"/>
          <p:cNvSpPr/>
          <p:nvPr/>
        </p:nvSpPr>
        <p:spPr>
          <a:xfrm>
            <a:off x="7820025" y="6309002"/>
            <a:ext cx="5426771" cy="41378"/>
          </a:xfrm>
          <a:prstGeom prst="roundRect">
            <a:avLst>
              <a:gd name="adj" fmla="val 50000"/>
            </a:avLst>
          </a:prstGeom>
          <a:solidFill>
            <a:srgbClr val="F8B82B"/>
          </a:solidFill>
          <a:ln w="12700">
            <a:miter lim="400000"/>
          </a:ln>
        </p:spPr>
        <p:txBody>
          <a:bodyPr lIns="45719" rIns="45719" anchor="ctr"/>
          <a:lstStyle/>
          <a:p>
            <a:pPr>
              <a:lnSpc>
                <a:spcPts val="1300"/>
              </a:lnSpc>
              <a:spcBef>
                <a:spcPts val="500"/>
              </a:spcBef>
              <a:defRPr sz="800">
                <a:solidFill>
                  <a:srgbClr val="FFFFFF"/>
                </a:solidFill>
              </a:defRPr>
            </a:pPr>
            <a:endParaRPr/>
          </a:p>
        </p:txBody>
      </p:sp>
      <p:sp>
        <p:nvSpPr>
          <p:cNvPr id="17" name="Prénom nom •  institution • Novembre 2020"/>
          <p:cNvSpPr txBox="1"/>
          <p:nvPr/>
        </p:nvSpPr>
        <p:spPr>
          <a:xfrm>
            <a:off x="6106347" y="6335043"/>
            <a:ext cx="2234466" cy="24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ormAutofit/>
          </a:bodyPr>
          <a:lstStyle>
            <a:lvl1pPr>
              <a:lnSpc>
                <a:spcPts val="1300"/>
              </a:lnSpc>
              <a:spcBef>
                <a:spcPts val="500"/>
              </a:spcBef>
              <a:defRPr sz="800"/>
            </a:lvl1pPr>
          </a:lstStyle>
          <a:p>
            <a:r>
              <a:rPr dirty="0" err="1"/>
              <a:t>Prénom</a:t>
            </a:r>
            <a:r>
              <a:rPr dirty="0"/>
              <a:t> nom •  institution • </a:t>
            </a:r>
            <a:r>
              <a:rPr dirty="0" err="1"/>
              <a:t>Novembre</a:t>
            </a:r>
            <a:r>
              <a:rPr dirty="0"/>
              <a:t> 202</a:t>
            </a:r>
            <a:r>
              <a:rPr lang="fr-FR" dirty="0"/>
              <a:t>2</a:t>
            </a:r>
            <a:endParaRPr dirty="0"/>
          </a:p>
        </p:txBody>
      </p:sp>
      <p:pic>
        <p:nvPicPr>
          <p:cNvPr id="18" name="Image" descr="Image"/>
          <p:cNvPicPr>
            <a:picLocks noChangeAspect="1"/>
          </p:cNvPicPr>
          <p:nvPr/>
        </p:nvPicPr>
        <p:blipFill>
          <a:blip r:embed="rId3"/>
          <a:stretch>
            <a:fillRect/>
          </a:stretch>
        </p:blipFill>
        <p:spPr>
          <a:xfrm>
            <a:off x="120880" y="65382"/>
            <a:ext cx="1227971" cy="494434"/>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Vide">
    <p:spTree>
      <p:nvGrpSpPr>
        <p:cNvPr id="1" name=""/>
        <p:cNvGrpSpPr/>
        <p:nvPr/>
      </p:nvGrpSpPr>
      <p:grpSpPr>
        <a:xfrm>
          <a:off x="0" y="0"/>
          <a:ext cx="0" cy="0"/>
          <a:chOff x="0" y="0"/>
          <a:chExt cx="0" cy="0"/>
        </a:xfrm>
      </p:grpSpPr>
      <p:sp>
        <p:nvSpPr>
          <p:cNvPr id="2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Numéro de diapositive"/>
          <p:cNvSpPr txBox="1">
            <a:spLocks noGrp="1"/>
          </p:cNvSpPr>
          <p:nvPr>
            <p:ph type="sldNum" sz="quarter" idx="2"/>
          </p:nvPr>
        </p:nvSpPr>
        <p:spPr>
          <a:xfrm>
            <a:off x="8384937" y="6098054"/>
            <a:ext cx="329367" cy="247948"/>
          </a:xfrm>
          <a:prstGeom prst="rect">
            <a:avLst/>
          </a:prstGeom>
          <a:ln w="12700">
            <a:miter lim="400000"/>
          </a:ln>
        </p:spPr>
        <p:txBody>
          <a:bodyPr wrap="none" lIns="45719" rIns="45719" anchor="ctr">
            <a:spAutoFit/>
          </a:bodyPr>
          <a:lstStyle>
            <a:lvl1pPr>
              <a:lnSpc>
                <a:spcPts val="1100"/>
              </a:lnSpc>
              <a:spcBef>
                <a:spcPts val="700"/>
              </a:spcBef>
              <a:defRPr sz="1600">
                <a:solidFill>
                  <a:schemeClr val="accent6">
                    <a:satOff val="-13029"/>
                    <a:lumOff val="14362"/>
                  </a:schemeClr>
                </a:solidFill>
              </a:defRPr>
            </a:lvl1pPr>
          </a:lstStyle>
          <a:p>
            <a:fld id="{86CB4B4D-7CA3-9044-876B-883B54F8677D}" type="slidenum">
              <a:t>‹#›</a:t>
            </a:fld>
            <a:endParaRPr/>
          </a:p>
        </p:txBody>
      </p:sp>
      <p:sp>
        <p:nvSpPr>
          <p:cNvPr id="4" name="Connecteur droit 5"/>
          <p:cNvSpPr/>
          <p:nvPr/>
        </p:nvSpPr>
        <p:spPr>
          <a:xfrm>
            <a:off x="8549620" y="6530486"/>
            <a:ext cx="1" cy="473748"/>
          </a:xfrm>
          <a:prstGeom prst="line">
            <a:avLst/>
          </a:prstGeom>
          <a:ln w="12700">
            <a:solidFill>
              <a:srgbClr val="F79646"/>
            </a:solidFill>
          </a:ln>
          <a:effectLst>
            <a:outerShdw blurRad="38100" dist="20000" dir="5400000" rotWithShape="0">
              <a:srgbClr val="000000">
                <a:alpha val="38000"/>
              </a:srgbClr>
            </a:outerShdw>
          </a:effectLst>
        </p:spPr>
        <p:txBody>
          <a:bodyPr lIns="45719" rIns="45719"/>
          <a:lstStyle/>
          <a:p>
            <a:pPr>
              <a:lnSpc>
                <a:spcPct val="91200"/>
              </a:lnSpc>
              <a:spcBef>
                <a:spcPts val="500"/>
              </a:spcBef>
              <a:defRPr sz="2500">
                <a:solidFill>
                  <a:srgbClr val="FEBE09"/>
                </a:solidFill>
              </a:defRPr>
            </a:pPr>
            <a:endParaRPr/>
          </a:p>
        </p:txBody>
      </p:sp>
      <p:sp>
        <p:nvSpPr>
          <p:cNvPr id="5" name="Texte du titre"/>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chor="b">
            <a:normAutofit/>
          </a:bodyPr>
          <a:lstStyle/>
          <a:p>
            <a:r>
              <a:t>Texte du titre</a:t>
            </a:r>
          </a:p>
        </p:txBody>
      </p:sp>
      <p:sp>
        <p:nvSpPr>
          <p:cNvPr id="6" name="Texte niveau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buBlip>
                <a:blip r:embed="rId4"/>
              </a:buBlip>
            </a:lvl1pPr>
            <a:lvl3pPr>
              <a:buBlip>
                <a:blip r:embed="rId4"/>
              </a:buBlip>
            </a:lvl3pPr>
          </a:lstStyle>
          <a:p>
            <a:r>
              <a:t>Texte niveau 1</a:t>
            </a:r>
          </a:p>
          <a:p>
            <a:pPr lvl="1"/>
            <a:r>
              <a:t>Texte niveau 2</a:t>
            </a:r>
          </a:p>
          <a:p>
            <a:pPr lvl="2"/>
            <a:r>
              <a:t>Texte niveau 3</a:t>
            </a:r>
          </a:p>
          <a:p>
            <a:pPr lvl="3"/>
            <a:r>
              <a:t>Texte niveau 4</a:t>
            </a:r>
          </a:p>
          <a:p>
            <a:pPr lvl="4"/>
            <a:r>
              <a:t>Texte niveau 5</a:t>
            </a:r>
          </a:p>
        </p:txBody>
      </p:sp>
      <p:pic>
        <p:nvPicPr>
          <p:cNvPr id="7" name="fond key note.jpg" descr="fond key note.jpg">
            <a:extLst>
              <a:ext uri="{FF2B5EF4-FFF2-40B4-BE49-F238E27FC236}">
                <a16:creationId xmlns:a16="http://schemas.microsoft.com/office/drawing/2014/main" id="{794E73E2-86B0-F82C-5D5D-A7437DDDEFEF}"/>
              </a:ext>
            </a:extLst>
          </p:cNvPr>
          <p:cNvPicPr>
            <a:picLocks noChangeAspect="1"/>
          </p:cNvPicPr>
          <p:nvPr userDrawn="1"/>
        </p:nvPicPr>
        <p:blipFill>
          <a:blip r:embed="rId5"/>
          <a:stretch>
            <a:fillRect/>
          </a:stretch>
        </p:blipFill>
        <p:spPr>
          <a:xfrm>
            <a:off x="-152168" y="-419098"/>
            <a:ext cx="9356328" cy="7945645"/>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1pPr>
      <a:lvl2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2pPr>
      <a:lvl3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3pPr>
      <a:lvl4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4pPr>
      <a:lvl5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5pPr>
      <a:lvl6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6pPr>
      <a:lvl7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7pPr>
      <a:lvl8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8pPr>
      <a:lvl9pPr marL="0" marR="0" indent="0" algn="l" defTabSz="457200" rtl="0" latinLnBrk="0">
        <a:lnSpc>
          <a:spcPts val="2600"/>
        </a:lnSpc>
        <a:spcBef>
          <a:spcPts val="400"/>
        </a:spcBef>
        <a:spcAft>
          <a:spcPts val="0"/>
        </a:spcAft>
        <a:buClrTx/>
        <a:buSzTx/>
        <a:buFontTx/>
        <a:buNone/>
        <a:tabLst/>
        <a:defRPr sz="2700" b="0" i="0" u="none" strike="noStrike" cap="none" spc="0" baseline="0">
          <a:solidFill>
            <a:srgbClr val="000000"/>
          </a:solidFill>
          <a:uFillTx/>
          <a:latin typeface="+mn-lt"/>
          <a:ea typeface="+mn-ea"/>
          <a:cs typeface="+mn-cs"/>
          <a:sym typeface="Century Gothic"/>
        </a:defRPr>
      </a:lvl9pPr>
    </p:titleStyle>
    <p:bodyStyle>
      <a:lvl1pPr marL="215999" marR="0" indent="-215999" algn="l" defTabSz="457200" rtl="0" latinLnBrk="0">
        <a:lnSpc>
          <a:spcPct val="85000"/>
        </a:lnSpc>
        <a:spcBef>
          <a:spcPts val="600"/>
        </a:spcBef>
        <a:spcAft>
          <a:spcPts val="0"/>
        </a:spcAft>
        <a:buClrTx/>
        <a:buSzPct val="107000"/>
        <a:buFontTx/>
        <a:buBlip>
          <a:blip r:embed="rId4"/>
        </a:buBlip>
        <a:tabLst/>
        <a:defRPr sz="2000" b="0" i="0" u="none" strike="noStrike" cap="none" spc="0" baseline="0">
          <a:solidFill>
            <a:srgbClr val="595959"/>
          </a:solidFill>
          <a:uFillTx/>
          <a:latin typeface="+mn-lt"/>
          <a:ea typeface="+mn-ea"/>
          <a:cs typeface="+mn-cs"/>
          <a:sym typeface="Century Gothic"/>
        </a:defRPr>
      </a:lvl1pPr>
      <a:lvl2pPr marL="95250" marR="0" indent="-381000" algn="l" defTabSz="457200" rtl="0" latinLnBrk="0">
        <a:lnSpc>
          <a:spcPct val="85000"/>
        </a:lnSpc>
        <a:spcBef>
          <a:spcPts val="600"/>
        </a:spcBef>
        <a:spcAft>
          <a:spcPts val="0"/>
        </a:spcAft>
        <a:buClrTx/>
        <a:buSzPct val="96000"/>
        <a:buFontTx/>
        <a:buChar char="▶"/>
        <a:tabLst/>
        <a:defRPr sz="2000" b="0" i="0" u="none" strike="noStrike" cap="none" spc="0" baseline="0">
          <a:solidFill>
            <a:srgbClr val="595959"/>
          </a:solidFill>
          <a:uFillTx/>
          <a:latin typeface="+mn-lt"/>
          <a:ea typeface="+mn-ea"/>
          <a:cs typeface="+mn-cs"/>
          <a:sym typeface="Century Gothic"/>
        </a:defRPr>
      </a:lvl2pPr>
      <a:lvl3pPr marL="294000" marR="0" indent="-294000" algn="l" defTabSz="457200" rtl="0" latinLnBrk="0">
        <a:lnSpc>
          <a:spcPct val="85000"/>
        </a:lnSpc>
        <a:spcBef>
          <a:spcPts val="600"/>
        </a:spcBef>
        <a:spcAft>
          <a:spcPts val="0"/>
        </a:spcAft>
        <a:buClrTx/>
        <a:buSzPct val="100000"/>
        <a:buFontTx/>
        <a:buBlip>
          <a:blip r:embed="rId4"/>
        </a:buBlip>
        <a:tabLst/>
        <a:defRPr sz="2000" b="0" i="0" u="none" strike="noStrike" cap="none" spc="0" baseline="0">
          <a:solidFill>
            <a:srgbClr val="595959"/>
          </a:solidFill>
          <a:uFillTx/>
          <a:latin typeface="+mn-lt"/>
          <a:ea typeface="+mn-ea"/>
          <a:cs typeface="+mn-cs"/>
          <a:sym typeface="Century Gothic"/>
        </a:defRPr>
      </a:lvl3pPr>
      <a:lvl4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4pPr>
      <a:lvl5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5pPr>
      <a:lvl6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6pPr>
      <a:lvl7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7pPr>
      <a:lvl8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8pPr>
      <a:lvl9pPr marL="0" marR="0" indent="0" algn="l" defTabSz="457200" rtl="0" latinLnBrk="0">
        <a:lnSpc>
          <a:spcPct val="85000"/>
        </a:lnSpc>
        <a:spcBef>
          <a:spcPts val="600"/>
        </a:spcBef>
        <a:spcAft>
          <a:spcPts val="0"/>
        </a:spcAft>
        <a:buClrTx/>
        <a:buSzTx/>
        <a:buFontTx/>
        <a:buNone/>
        <a:tabLst/>
        <a:defRPr sz="2000" b="0" i="0" u="none" strike="noStrike" cap="none" spc="0" baseline="0">
          <a:solidFill>
            <a:srgbClr val="595959"/>
          </a:solidFill>
          <a:uFillTx/>
          <a:latin typeface="+mn-lt"/>
          <a:ea typeface="+mn-ea"/>
          <a:cs typeface="+mn-cs"/>
          <a:sym typeface="Century Gothic"/>
        </a:defRPr>
      </a:lvl9pPr>
    </p:bodyStyle>
    <p:otherStyle>
      <a:lvl1pPr marL="0" marR="0" indent="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1pPr>
      <a:lvl2pPr marL="0" marR="0" indent="4572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2pPr>
      <a:lvl3pPr marL="0" marR="0" indent="9144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3pPr>
      <a:lvl4pPr marL="0" marR="0" indent="13716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4pPr>
      <a:lvl5pPr marL="0" marR="0" indent="18288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5pPr>
      <a:lvl6pPr marL="0" marR="0" indent="22860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6pPr>
      <a:lvl7pPr marL="0" marR="0" indent="27432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7pPr>
      <a:lvl8pPr marL="0" marR="0" indent="32004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8pPr>
      <a:lvl9pPr marL="0" marR="0" indent="3657600" algn="l" defTabSz="457200" latinLnBrk="0">
        <a:lnSpc>
          <a:spcPts val="1100"/>
        </a:lnSpc>
        <a:spcBef>
          <a:spcPts val="700"/>
        </a:spcBef>
        <a:spcAft>
          <a:spcPts val="0"/>
        </a:spcAft>
        <a:buClrTx/>
        <a:buSzTx/>
        <a:buFontTx/>
        <a:buNone/>
        <a:tabLst/>
        <a:defRPr sz="16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fond key note.jpg" descr="fond key note.jpg"/>
          <p:cNvPicPr>
            <a:picLocks noChangeAspect="1"/>
          </p:cNvPicPr>
          <p:nvPr/>
        </p:nvPicPr>
        <p:blipFill>
          <a:blip r:embed="rId2"/>
          <a:stretch>
            <a:fillRect/>
          </a:stretch>
        </p:blipFill>
        <p:spPr>
          <a:xfrm>
            <a:off x="-152168" y="-419098"/>
            <a:ext cx="9356328" cy="7945645"/>
          </a:xfrm>
          <a:prstGeom prst="rect">
            <a:avLst/>
          </a:prstGeom>
          <a:ln w="12700">
            <a:miter lim="400000"/>
          </a:ln>
        </p:spPr>
      </p:pic>
      <p:sp>
        <p:nvSpPr>
          <p:cNvPr id="41" name="Espace réservé du texte 10"/>
          <p:cNvSpPr/>
          <p:nvPr/>
        </p:nvSpPr>
        <p:spPr>
          <a:xfrm>
            <a:off x="1194926" y="3831308"/>
            <a:ext cx="4674779" cy="832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1200"/>
              </a:lnSpc>
              <a:spcBef>
                <a:spcPts val="500"/>
              </a:spcBef>
              <a:defRPr sz="3200">
                <a:solidFill>
                  <a:srgbClr val="FFFFFF"/>
                </a:solidFill>
              </a:defRPr>
            </a:lvl1pPr>
          </a:lstStyle>
          <a:p>
            <a:r>
              <a:t>Prénom Nom</a:t>
            </a:r>
          </a:p>
        </p:txBody>
      </p:sp>
      <p:sp>
        <p:nvSpPr>
          <p:cNvPr id="42" name="Espace réservé du texte 10"/>
          <p:cNvSpPr/>
          <p:nvPr/>
        </p:nvSpPr>
        <p:spPr>
          <a:xfrm>
            <a:off x="1194926" y="4408089"/>
            <a:ext cx="4674779" cy="473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52627">
              <a:lnSpc>
                <a:spcPct val="91200"/>
              </a:lnSpc>
              <a:defRPr sz="2475">
                <a:solidFill>
                  <a:srgbClr val="FFFFFF"/>
                </a:solidFill>
              </a:defRPr>
            </a:lvl1pPr>
          </a:lstStyle>
          <a:p>
            <a:r>
              <a:rPr dirty="0" err="1"/>
              <a:t>Titre</a:t>
            </a:r>
            <a:r>
              <a:t> du talk</a:t>
            </a:r>
          </a:p>
        </p:txBody>
      </p:sp>
      <p:pic>
        <p:nvPicPr>
          <p:cNvPr id="43" name="Image" descr="Image"/>
          <p:cNvPicPr>
            <a:picLocks noChangeAspect="1"/>
          </p:cNvPicPr>
          <p:nvPr/>
        </p:nvPicPr>
        <p:blipFill>
          <a:blip r:embed="rId3"/>
          <a:stretch>
            <a:fillRect/>
          </a:stretch>
        </p:blipFill>
        <p:spPr>
          <a:xfrm>
            <a:off x="3606919" y="671463"/>
            <a:ext cx="5185208" cy="5328807"/>
          </a:xfrm>
          <a:prstGeom prst="rect">
            <a:avLst/>
          </a:prstGeom>
          <a:ln w="12700">
            <a:miter lim="400000"/>
          </a:ln>
        </p:spPr>
      </p:pic>
      <p:pic>
        <p:nvPicPr>
          <p:cNvPr id="44" name="Image" descr="Image"/>
          <p:cNvPicPr>
            <a:picLocks noChangeAspect="1"/>
          </p:cNvPicPr>
          <p:nvPr/>
        </p:nvPicPr>
        <p:blipFill>
          <a:blip r:embed="rId4"/>
          <a:stretch>
            <a:fillRect/>
          </a:stretch>
        </p:blipFill>
        <p:spPr>
          <a:xfrm>
            <a:off x="1135185" y="2540437"/>
            <a:ext cx="2216964" cy="10441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numéro de diapositive 29"/>
          <p:cNvSpPr txBox="1">
            <a:spLocks noGrp="1"/>
          </p:cNvSpPr>
          <p:nvPr>
            <p:ph type="sldNum" sz="quarter" idx="2"/>
          </p:nvPr>
        </p:nvSpPr>
        <p:spPr>
          <a:xfrm>
            <a:off x="8631000" y="6484133"/>
            <a:ext cx="127001" cy="1509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47" name="Image 13" descr="Image 13"/>
          <p:cNvPicPr>
            <a:picLocks noChangeAspect="1"/>
          </p:cNvPicPr>
          <p:nvPr/>
        </p:nvPicPr>
        <p:blipFill>
          <a:blip r:embed="rId2"/>
          <a:stretch>
            <a:fillRect/>
          </a:stretch>
        </p:blipFill>
        <p:spPr>
          <a:xfrm>
            <a:off x="484969" y="5952317"/>
            <a:ext cx="754794" cy="430366"/>
          </a:xfrm>
          <a:prstGeom prst="rect">
            <a:avLst/>
          </a:prstGeom>
          <a:ln w="12700">
            <a:miter lim="400000"/>
          </a:ln>
        </p:spPr>
      </p:pic>
      <p:sp>
        <p:nvSpPr>
          <p:cNvPr id="48" name="Rectangle aux angles arrondis"/>
          <p:cNvSpPr/>
          <p:nvPr/>
        </p:nvSpPr>
        <p:spPr>
          <a:xfrm>
            <a:off x="-3635375" y="565958"/>
            <a:ext cx="5426770" cy="38101"/>
          </a:xfrm>
          <a:prstGeom prst="roundRect">
            <a:avLst>
              <a:gd name="adj" fmla="val 50000"/>
            </a:avLst>
          </a:prstGeom>
          <a:solidFill>
            <a:srgbClr val="F8B82B"/>
          </a:solidFill>
          <a:ln w="12700">
            <a:miter lim="400000"/>
          </a:ln>
        </p:spPr>
        <p:txBody>
          <a:bodyPr lIns="45719" rIns="45719" anchor="ctr"/>
          <a:lstStyle/>
          <a:p>
            <a:pPr>
              <a:lnSpc>
                <a:spcPts val="1100"/>
              </a:lnSpc>
              <a:spcBef>
                <a:spcPts val="500"/>
              </a:spcBef>
              <a:defRPr sz="800">
                <a:solidFill>
                  <a:srgbClr val="FFFFFF"/>
                </a:solidFill>
              </a:defRPr>
            </a:pPr>
            <a:endParaRPr/>
          </a:p>
        </p:txBody>
      </p:sp>
      <p:sp>
        <p:nvSpPr>
          <p:cNvPr id="49" name="Rectangle aux angles arrondis"/>
          <p:cNvSpPr/>
          <p:nvPr/>
        </p:nvSpPr>
        <p:spPr>
          <a:xfrm>
            <a:off x="7820025" y="6309002"/>
            <a:ext cx="5426771" cy="41378"/>
          </a:xfrm>
          <a:prstGeom prst="roundRect">
            <a:avLst>
              <a:gd name="adj" fmla="val 50000"/>
            </a:avLst>
          </a:prstGeom>
          <a:solidFill>
            <a:srgbClr val="F8B82B"/>
          </a:solidFill>
          <a:ln w="12700">
            <a:miter lim="400000"/>
          </a:ln>
        </p:spPr>
        <p:txBody>
          <a:bodyPr lIns="45719" rIns="45719" anchor="ctr"/>
          <a:lstStyle/>
          <a:p>
            <a:pPr>
              <a:lnSpc>
                <a:spcPts val="1300"/>
              </a:lnSpc>
              <a:spcBef>
                <a:spcPts val="500"/>
              </a:spcBef>
              <a:defRPr sz="800">
                <a:solidFill>
                  <a:srgbClr val="FFFFFF"/>
                </a:solidFill>
              </a:defRPr>
            </a:pPr>
            <a:endParaRPr/>
          </a:p>
        </p:txBody>
      </p:sp>
      <p:pic>
        <p:nvPicPr>
          <p:cNvPr id="51" name="Image" descr="Image"/>
          <p:cNvPicPr>
            <a:picLocks noChangeAspect="1"/>
          </p:cNvPicPr>
          <p:nvPr/>
        </p:nvPicPr>
        <p:blipFill>
          <a:blip r:embed="rId3"/>
          <a:stretch>
            <a:fillRect/>
          </a:stretch>
        </p:blipFill>
        <p:spPr>
          <a:xfrm>
            <a:off x="120880" y="65382"/>
            <a:ext cx="1227971" cy="494434"/>
          </a:xfrm>
          <a:prstGeom prst="rect">
            <a:avLst/>
          </a:prstGeom>
          <a:ln w="12700">
            <a:miter lim="400000"/>
          </a:ln>
        </p:spPr>
      </p:pic>
      <p:sp>
        <p:nvSpPr>
          <p:cNvPr id="52" name="Espace réservé du texte 8"/>
          <p:cNvSpPr txBox="1"/>
          <p:nvPr/>
        </p:nvSpPr>
        <p:spPr>
          <a:xfrm>
            <a:off x="1841784" y="2332237"/>
            <a:ext cx="4884699" cy="51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nSpc>
                <a:spcPct val="85000"/>
              </a:lnSpc>
              <a:spcBef>
                <a:spcPts val="600"/>
              </a:spcBef>
              <a:defRPr sz="2800">
                <a:solidFill>
                  <a:srgbClr val="595959"/>
                </a:solidFill>
              </a:defRPr>
            </a:pPr>
            <a:r>
              <a:t>Le titre de liste</a:t>
            </a:r>
          </a:p>
        </p:txBody>
      </p:sp>
      <p:sp>
        <p:nvSpPr>
          <p:cNvPr id="53" name="Espace réservé du texte 8"/>
          <p:cNvSpPr txBox="1"/>
          <p:nvPr/>
        </p:nvSpPr>
        <p:spPr>
          <a:xfrm>
            <a:off x="2984784" y="2858539"/>
            <a:ext cx="4884699" cy="43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1</a:t>
            </a:r>
          </a:p>
        </p:txBody>
      </p:sp>
      <p:sp>
        <p:nvSpPr>
          <p:cNvPr id="54" name="Espace réservé du texte 8"/>
          <p:cNvSpPr txBox="1"/>
          <p:nvPr/>
        </p:nvSpPr>
        <p:spPr>
          <a:xfrm>
            <a:off x="2984784" y="3713672"/>
            <a:ext cx="4884699" cy="43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3</a:t>
            </a:r>
          </a:p>
        </p:txBody>
      </p:sp>
      <p:sp>
        <p:nvSpPr>
          <p:cNvPr id="55" name="Espace réservé du texte 8"/>
          <p:cNvSpPr txBox="1"/>
          <p:nvPr/>
        </p:nvSpPr>
        <p:spPr>
          <a:xfrm>
            <a:off x="2984784" y="3281872"/>
            <a:ext cx="4884699" cy="43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2</a:t>
            </a:r>
          </a:p>
        </p:txBody>
      </p:sp>
      <p:sp>
        <p:nvSpPr>
          <p:cNvPr id="56" name="Espace réservé du texte 8"/>
          <p:cNvSpPr txBox="1"/>
          <p:nvPr/>
        </p:nvSpPr>
        <p:spPr>
          <a:xfrm>
            <a:off x="2984784" y="4069272"/>
            <a:ext cx="4884699" cy="43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4</a:t>
            </a:r>
          </a:p>
        </p:txBody>
      </p:sp>
      <p:sp>
        <p:nvSpPr>
          <p:cNvPr id="57" name="Espace réservé du texte 8"/>
          <p:cNvSpPr txBox="1"/>
          <p:nvPr/>
        </p:nvSpPr>
        <p:spPr>
          <a:xfrm>
            <a:off x="3094851" y="4519950"/>
            <a:ext cx="4884698" cy="812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329184">
              <a:lnSpc>
                <a:spcPct val="100000"/>
              </a:lnSpc>
              <a:spcBef>
                <a:spcPts val="0"/>
              </a:spcBef>
              <a:defRPr sz="936"/>
            </a:pPr>
            <a:r>
              <a:t>Bloc texte : 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58" name="Espace réservé du texte 8"/>
          <p:cNvSpPr txBox="1"/>
          <p:nvPr/>
        </p:nvSpPr>
        <p:spPr>
          <a:xfrm>
            <a:off x="1067097" y="912445"/>
            <a:ext cx="4884698" cy="857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defRPr sz="3000"/>
            </a:pPr>
            <a:r>
              <a:t>Titre de slide</a:t>
            </a:r>
          </a:p>
          <a:p>
            <a:pPr>
              <a:lnSpc>
                <a:spcPts val="1900"/>
              </a:lnSpc>
              <a:spcBef>
                <a:spcPts val="200"/>
              </a:spcBef>
              <a:defRPr sz="2100"/>
            </a:pPr>
            <a:r>
              <a:t>Sous titre de slide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space réservé du numéro de diapositive 29"/>
          <p:cNvSpPr txBox="1">
            <a:spLocks noGrp="1"/>
          </p:cNvSpPr>
          <p:nvPr>
            <p:ph type="sldNum" sz="quarter" idx="2"/>
          </p:nvPr>
        </p:nvSpPr>
        <p:spPr>
          <a:xfrm>
            <a:off x="8631000" y="6484133"/>
            <a:ext cx="127001" cy="1509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61" name="Image 13" descr="Image 13"/>
          <p:cNvPicPr>
            <a:picLocks noChangeAspect="1"/>
          </p:cNvPicPr>
          <p:nvPr/>
        </p:nvPicPr>
        <p:blipFill>
          <a:blip r:embed="rId2"/>
          <a:stretch>
            <a:fillRect/>
          </a:stretch>
        </p:blipFill>
        <p:spPr>
          <a:xfrm>
            <a:off x="484969" y="5952317"/>
            <a:ext cx="754794" cy="430366"/>
          </a:xfrm>
          <a:prstGeom prst="rect">
            <a:avLst/>
          </a:prstGeom>
          <a:ln w="12700">
            <a:miter lim="400000"/>
          </a:ln>
        </p:spPr>
      </p:pic>
      <p:sp>
        <p:nvSpPr>
          <p:cNvPr id="62" name="Rectangle aux angles arrondis"/>
          <p:cNvSpPr/>
          <p:nvPr/>
        </p:nvSpPr>
        <p:spPr>
          <a:xfrm>
            <a:off x="-3635375" y="565958"/>
            <a:ext cx="5426770" cy="38101"/>
          </a:xfrm>
          <a:prstGeom prst="roundRect">
            <a:avLst>
              <a:gd name="adj" fmla="val 50000"/>
            </a:avLst>
          </a:prstGeom>
          <a:solidFill>
            <a:srgbClr val="F8B82B"/>
          </a:solidFill>
          <a:ln w="12700">
            <a:miter lim="400000"/>
          </a:ln>
        </p:spPr>
        <p:txBody>
          <a:bodyPr lIns="45719" rIns="45719" anchor="ctr"/>
          <a:lstStyle/>
          <a:p>
            <a:pPr>
              <a:lnSpc>
                <a:spcPts val="1100"/>
              </a:lnSpc>
              <a:spcBef>
                <a:spcPts val="500"/>
              </a:spcBef>
              <a:defRPr sz="800">
                <a:solidFill>
                  <a:srgbClr val="FFFFFF"/>
                </a:solidFill>
              </a:defRPr>
            </a:pPr>
            <a:endParaRPr/>
          </a:p>
        </p:txBody>
      </p:sp>
      <p:sp>
        <p:nvSpPr>
          <p:cNvPr id="63" name="Rectangle aux angles arrondis"/>
          <p:cNvSpPr/>
          <p:nvPr/>
        </p:nvSpPr>
        <p:spPr>
          <a:xfrm>
            <a:off x="7820025" y="6309002"/>
            <a:ext cx="5426771" cy="41378"/>
          </a:xfrm>
          <a:prstGeom prst="roundRect">
            <a:avLst>
              <a:gd name="adj" fmla="val 50000"/>
            </a:avLst>
          </a:prstGeom>
          <a:solidFill>
            <a:srgbClr val="F8B82B"/>
          </a:solidFill>
          <a:ln w="12700">
            <a:miter lim="400000"/>
          </a:ln>
        </p:spPr>
        <p:txBody>
          <a:bodyPr lIns="45719" rIns="45719" anchor="ctr"/>
          <a:lstStyle/>
          <a:p>
            <a:pPr>
              <a:lnSpc>
                <a:spcPts val="1300"/>
              </a:lnSpc>
              <a:spcBef>
                <a:spcPts val="500"/>
              </a:spcBef>
              <a:defRPr sz="800">
                <a:solidFill>
                  <a:srgbClr val="FFFFFF"/>
                </a:solidFill>
              </a:defRPr>
            </a:pPr>
            <a:endParaRPr/>
          </a:p>
        </p:txBody>
      </p:sp>
      <p:pic>
        <p:nvPicPr>
          <p:cNvPr id="65" name="Image" descr="Image"/>
          <p:cNvPicPr>
            <a:picLocks noChangeAspect="1"/>
          </p:cNvPicPr>
          <p:nvPr/>
        </p:nvPicPr>
        <p:blipFill>
          <a:blip r:embed="rId3"/>
          <a:stretch>
            <a:fillRect/>
          </a:stretch>
        </p:blipFill>
        <p:spPr>
          <a:xfrm>
            <a:off x="120880" y="65382"/>
            <a:ext cx="1227971" cy="494434"/>
          </a:xfrm>
          <a:prstGeom prst="rect">
            <a:avLst/>
          </a:prstGeom>
          <a:ln w="12700">
            <a:miter lim="400000"/>
          </a:ln>
        </p:spPr>
      </p:pic>
      <p:sp>
        <p:nvSpPr>
          <p:cNvPr id="66" name="Espace réservé du texte 8"/>
          <p:cNvSpPr txBox="1"/>
          <p:nvPr/>
        </p:nvSpPr>
        <p:spPr>
          <a:xfrm>
            <a:off x="2451384" y="2604969"/>
            <a:ext cx="4884699" cy="33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1</a:t>
            </a:r>
          </a:p>
        </p:txBody>
      </p:sp>
      <p:sp>
        <p:nvSpPr>
          <p:cNvPr id="67" name="Espace réservé du texte 8"/>
          <p:cNvSpPr txBox="1"/>
          <p:nvPr/>
        </p:nvSpPr>
        <p:spPr>
          <a:xfrm>
            <a:off x="2552984" y="2882183"/>
            <a:ext cx="4884699" cy="68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306324">
              <a:lnSpc>
                <a:spcPct val="100000"/>
              </a:lnSpc>
              <a:spcBef>
                <a:spcPts val="0"/>
              </a:spcBef>
              <a:defRPr sz="871"/>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68" name="Espace réservé du texte 8"/>
          <p:cNvSpPr txBox="1"/>
          <p:nvPr/>
        </p:nvSpPr>
        <p:spPr>
          <a:xfrm>
            <a:off x="2451384" y="3574402"/>
            <a:ext cx="4884699" cy="33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2</a:t>
            </a:r>
          </a:p>
        </p:txBody>
      </p:sp>
      <p:sp>
        <p:nvSpPr>
          <p:cNvPr id="69" name="Espace réservé du texte 8"/>
          <p:cNvSpPr txBox="1"/>
          <p:nvPr/>
        </p:nvSpPr>
        <p:spPr>
          <a:xfrm>
            <a:off x="2552984" y="3851617"/>
            <a:ext cx="4884699" cy="68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306324">
              <a:lnSpc>
                <a:spcPct val="100000"/>
              </a:lnSpc>
              <a:spcBef>
                <a:spcPts val="0"/>
              </a:spcBef>
              <a:defRPr sz="871"/>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70" name="Espace réservé du texte 8"/>
          <p:cNvSpPr txBox="1"/>
          <p:nvPr/>
        </p:nvSpPr>
        <p:spPr>
          <a:xfrm>
            <a:off x="2451384" y="4611943"/>
            <a:ext cx="4884699" cy="33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3</a:t>
            </a:r>
          </a:p>
        </p:txBody>
      </p:sp>
      <p:sp>
        <p:nvSpPr>
          <p:cNvPr id="71" name="Espace réservé du texte 8"/>
          <p:cNvSpPr txBox="1"/>
          <p:nvPr/>
        </p:nvSpPr>
        <p:spPr>
          <a:xfrm>
            <a:off x="2552984" y="4889157"/>
            <a:ext cx="4884699" cy="68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306324">
              <a:lnSpc>
                <a:spcPct val="100000"/>
              </a:lnSpc>
              <a:spcBef>
                <a:spcPts val="0"/>
              </a:spcBef>
              <a:defRPr sz="871"/>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72" name="Espace réservé du texte 8"/>
          <p:cNvSpPr txBox="1"/>
          <p:nvPr/>
        </p:nvSpPr>
        <p:spPr>
          <a:xfrm>
            <a:off x="1833317" y="2078237"/>
            <a:ext cx="4884699" cy="51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nSpc>
                <a:spcPct val="85000"/>
              </a:lnSpc>
              <a:spcBef>
                <a:spcPts val="600"/>
              </a:spcBef>
              <a:defRPr sz="2800">
                <a:solidFill>
                  <a:srgbClr val="595959"/>
                </a:solidFill>
              </a:defRPr>
            </a:pPr>
            <a:r>
              <a:t>Le titre de liste</a:t>
            </a:r>
          </a:p>
        </p:txBody>
      </p:sp>
      <p:sp>
        <p:nvSpPr>
          <p:cNvPr id="73" name="Espace réservé du texte 8"/>
          <p:cNvSpPr txBox="1"/>
          <p:nvPr/>
        </p:nvSpPr>
        <p:spPr>
          <a:xfrm>
            <a:off x="1067097" y="912445"/>
            <a:ext cx="4884698" cy="857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defRPr sz="3000"/>
            </a:pPr>
            <a:r>
              <a:t>Titre de slide</a:t>
            </a:r>
          </a:p>
          <a:p>
            <a:pPr>
              <a:lnSpc>
                <a:spcPts val="1900"/>
              </a:lnSpc>
              <a:spcBef>
                <a:spcPts val="200"/>
              </a:spcBef>
              <a:defRPr sz="2100"/>
            </a:pPr>
            <a:r>
              <a:t>Sous titre de slide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Espace réservé du numéro de diapositive 29"/>
          <p:cNvSpPr txBox="1">
            <a:spLocks noGrp="1"/>
          </p:cNvSpPr>
          <p:nvPr>
            <p:ph type="sldNum" sz="quarter" idx="2"/>
          </p:nvPr>
        </p:nvSpPr>
        <p:spPr>
          <a:xfrm>
            <a:off x="8631000" y="6484133"/>
            <a:ext cx="127001" cy="1509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76" name="Image 13" descr="Image 13"/>
          <p:cNvPicPr>
            <a:picLocks noChangeAspect="1"/>
          </p:cNvPicPr>
          <p:nvPr/>
        </p:nvPicPr>
        <p:blipFill>
          <a:blip r:embed="rId2"/>
          <a:stretch>
            <a:fillRect/>
          </a:stretch>
        </p:blipFill>
        <p:spPr>
          <a:xfrm>
            <a:off x="484969" y="5952317"/>
            <a:ext cx="754794" cy="430366"/>
          </a:xfrm>
          <a:prstGeom prst="rect">
            <a:avLst/>
          </a:prstGeom>
          <a:ln w="12700">
            <a:miter lim="400000"/>
          </a:ln>
        </p:spPr>
      </p:pic>
      <p:sp>
        <p:nvSpPr>
          <p:cNvPr id="77" name="Rectangle aux angles arrondis"/>
          <p:cNvSpPr/>
          <p:nvPr/>
        </p:nvSpPr>
        <p:spPr>
          <a:xfrm>
            <a:off x="-3635375" y="565958"/>
            <a:ext cx="5426770" cy="38101"/>
          </a:xfrm>
          <a:prstGeom prst="roundRect">
            <a:avLst>
              <a:gd name="adj" fmla="val 50000"/>
            </a:avLst>
          </a:prstGeom>
          <a:solidFill>
            <a:srgbClr val="F8B82B"/>
          </a:solidFill>
          <a:ln w="12700">
            <a:miter lim="400000"/>
          </a:ln>
        </p:spPr>
        <p:txBody>
          <a:bodyPr lIns="45719" rIns="45719" anchor="ctr"/>
          <a:lstStyle/>
          <a:p>
            <a:pPr>
              <a:lnSpc>
                <a:spcPts val="1100"/>
              </a:lnSpc>
              <a:spcBef>
                <a:spcPts val="500"/>
              </a:spcBef>
              <a:defRPr sz="800">
                <a:solidFill>
                  <a:srgbClr val="FFFFFF"/>
                </a:solidFill>
              </a:defRPr>
            </a:pPr>
            <a:endParaRPr/>
          </a:p>
        </p:txBody>
      </p:sp>
      <p:sp>
        <p:nvSpPr>
          <p:cNvPr id="78" name="Rectangle aux angles arrondis"/>
          <p:cNvSpPr/>
          <p:nvPr/>
        </p:nvSpPr>
        <p:spPr>
          <a:xfrm>
            <a:off x="7820025" y="6309002"/>
            <a:ext cx="5426771" cy="41378"/>
          </a:xfrm>
          <a:prstGeom prst="roundRect">
            <a:avLst>
              <a:gd name="adj" fmla="val 50000"/>
            </a:avLst>
          </a:prstGeom>
          <a:solidFill>
            <a:srgbClr val="F8B82B"/>
          </a:solidFill>
          <a:ln w="12700">
            <a:miter lim="400000"/>
          </a:ln>
        </p:spPr>
        <p:txBody>
          <a:bodyPr lIns="45719" rIns="45719" anchor="ctr"/>
          <a:lstStyle/>
          <a:p>
            <a:pPr>
              <a:lnSpc>
                <a:spcPts val="1300"/>
              </a:lnSpc>
              <a:spcBef>
                <a:spcPts val="500"/>
              </a:spcBef>
              <a:defRPr sz="800">
                <a:solidFill>
                  <a:srgbClr val="FFFFFF"/>
                </a:solidFill>
              </a:defRPr>
            </a:pPr>
            <a:endParaRPr/>
          </a:p>
        </p:txBody>
      </p:sp>
      <p:pic>
        <p:nvPicPr>
          <p:cNvPr id="80" name="Image" descr="Image"/>
          <p:cNvPicPr>
            <a:picLocks noChangeAspect="1"/>
          </p:cNvPicPr>
          <p:nvPr/>
        </p:nvPicPr>
        <p:blipFill>
          <a:blip r:embed="rId3"/>
          <a:stretch>
            <a:fillRect/>
          </a:stretch>
        </p:blipFill>
        <p:spPr>
          <a:xfrm>
            <a:off x="120880" y="65382"/>
            <a:ext cx="1227971" cy="494434"/>
          </a:xfrm>
          <a:prstGeom prst="rect">
            <a:avLst/>
          </a:prstGeom>
          <a:ln w="12700">
            <a:miter lim="400000"/>
          </a:ln>
        </p:spPr>
      </p:pic>
      <p:sp>
        <p:nvSpPr>
          <p:cNvPr id="81" name="Espace réservé du texte 8"/>
          <p:cNvSpPr txBox="1"/>
          <p:nvPr/>
        </p:nvSpPr>
        <p:spPr>
          <a:xfrm>
            <a:off x="1138667" y="2386830"/>
            <a:ext cx="3015840" cy="2011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361188">
              <a:lnSpc>
                <a:spcPts val="1800"/>
              </a:lnSpc>
              <a:spcBef>
                <a:spcPts val="100"/>
              </a:spcBef>
              <a:defRPr sz="1659"/>
            </a:pPr>
            <a:r>
              <a:t>Des pavés de textes qui adaptent leur contenu à vos besoins</a:t>
            </a:r>
            <a:endParaRPr sz="1264">
              <a:solidFill>
                <a:srgbClr val="A73F86"/>
              </a:solidFill>
            </a:endParaRPr>
          </a:p>
          <a:p>
            <a:pPr lvl="1" indent="0" defTabSz="361188">
              <a:lnSpc>
                <a:spcPct val="100000"/>
              </a:lnSpc>
              <a:spcBef>
                <a:spcPts val="0"/>
              </a:spcBef>
              <a:defRPr sz="1027"/>
            </a:pPr>
            <a:r>
              <a:t>Nous avons juste copié/collé le pavé et réduit sa dimension… tous les textes qu'il  qu'il contenait se sont réduit proportionnellement</a:t>
            </a:r>
          </a:p>
          <a:p>
            <a:pPr lvl="1" indent="0" defTabSz="361188">
              <a:lnSpc>
                <a:spcPct val="100000"/>
              </a:lnSpc>
              <a:spcBef>
                <a:spcPts val="0"/>
              </a:spcBef>
              <a:defRPr sz="1027"/>
            </a:pPr>
            <a:endParaRPr/>
          </a:p>
          <a:p>
            <a:pPr lvl="1" indent="0" defTabSz="361188">
              <a:lnSpc>
                <a:spcPct val="100000"/>
              </a:lnSpc>
              <a:spcBef>
                <a:spcPts val="0"/>
              </a:spcBef>
              <a:defRPr sz="1027"/>
            </a:pPr>
            <a:r>
              <a:t>Tous les pavés de texte de cette présentation sont réalisés de cette façon …</a:t>
            </a:r>
          </a:p>
          <a:p>
            <a:pPr lvl="4" indent="0" defTabSz="361188">
              <a:lnSpc>
                <a:spcPts val="800"/>
              </a:lnSpc>
              <a:spcBef>
                <a:spcPts val="500"/>
              </a:spcBef>
              <a:defRPr sz="790"/>
            </a:pPr>
            <a:r>
              <a:t>Il est donc  très simple de réaliser une mise en page par copier collé des pavés présents sur cette présentation !</a:t>
            </a:r>
          </a:p>
        </p:txBody>
      </p:sp>
      <p:sp>
        <p:nvSpPr>
          <p:cNvPr id="82" name="Flèche"/>
          <p:cNvSpPr/>
          <p:nvPr/>
        </p:nvSpPr>
        <p:spPr>
          <a:xfrm>
            <a:off x="4316181" y="3165206"/>
            <a:ext cx="511639" cy="392122"/>
          </a:xfrm>
          <a:prstGeom prst="rightArrow">
            <a:avLst>
              <a:gd name="adj1" fmla="val 9499"/>
              <a:gd name="adj2" fmla="val 52247"/>
            </a:avLst>
          </a:prstGeom>
          <a:solidFill>
            <a:srgbClr val="FFBB00"/>
          </a:solidFill>
          <a:ln w="12700">
            <a:miter lim="400000"/>
          </a:ln>
        </p:spPr>
        <p:txBody>
          <a:bodyPr lIns="45719" rIns="45719" anchor="ctr"/>
          <a:lstStyle/>
          <a:p>
            <a:pPr>
              <a:lnSpc>
                <a:spcPct val="91200"/>
              </a:lnSpc>
              <a:spcBef>
                <a:spcPts val="500"/>
              </a:spcBef>
              <a:defRPr sz="2500">
                <a:solidFill>
                  <a:schemeClr val="accent3"/>
                </a:solidFill>
              </a:defRPr>
            </a:pPr>
            <a:endParaRPr/>
          </a:p>
        </p:txBody>
      </p:sp>
      <p:sp>
        <p:nvSpPr>
          <p:cNvPr id="83" name="Espace réservé du texte 8"/>
          <p:cNvSpPr txBox="1"/>
          <p:nvPr/>
        </p:nvSpPr>
        <p:spPr>
          <a:xfrm>
            <a:off x="1084030" y="975005"/>
            <a:ext cx="5535011" cy="1114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r>
              <a:t>Le secret du graphiste...</a:t>
            </a:r>
          </a:p>
          <a:p>
            <a:pPr lvl="1" indent="0">
              <a:lnSpc>
                <a:spcPts val="2000"/>
              </a:lnSpc>
              <a:spcBef>
                <a:spcPts val="200"/>
              </a:spcBef>
              <a:defRPr sz="1800"/>
            </a:pPr>
            <a:r>
              <a:t>Toute la mise en page de cette présentation a été réalisée grace à ce procédé</a:t>
            </a:r>
          </a:p>
        </p:txBody>
      </p:sp>
      <p:sp>
        <p:nvSpPr>
          <p:cNvPr id="84" name="Espace réservé du texte 8"/>
          <p:cNvSpPr txBox="1"/>
          <p:nvPr/>
        </p:nvSpPr>
        <p:spPr>
          <a:xfrm>
            <a:off x="1147133" y="4695251"/>
            <a:ext cx="5976899" cy="582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nSpc>
                <a:spcPts val="1100"/>
              </a:lnSpc>
              <a:spcBef>
                <a:spcPts val="700"/>
              </a:spcBef>
              <a:defRPr sz="1000"/>
            </a:pPr>
            <a:r>
              <a:t>Sur Keynote, cette fonction se coche dans le menu : </a:t>
            </a:r>
            <a:br/>
            <a:r>
              <a:t>texte &gt; disposition &gt; cocher “réduire le texte pour adapter“ pour chaque pavé de texte</a:t>
            </a:r>
          </a:p>
        </p:txBody>
      </p:sp>
      <p:sp>
        <p:nvSpPr>
          <p:cNvPr id="85" name="Espace réservé du texte 8"/>
          <p:cNvSpPr txBox="1"/>
          <p:nvPr/>
        </p:nvSpPr>
        <p:spPr>
          <a:xfrm>
            <a:off x="1155600" y="5088149"/>
            <a:ext cx="4975781" cy="582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defTabSz="429768">
              <a:lnSpc>
                <a:spcPts val="1000"/>
              </a:lnSpc>
              <a:spcBef>
                <a:spcPts val="600"/>
              </a:spcBef>
              <a:defRPr sz="939"/>
            </a:pPr>
            <a:r>
              <a:t>Sur powerpoint, cette fonction se coche de cette façon : </a:t>
            </a:r>
            <a:br/>
            <a:r>
              <a:t>Sélectionner un pavé de texte &gt; mise en forme &gt; autres options &gt; dans la fenêtre qui vient de s'ouvrir à droite cocher "réduire le texte dans la zone de débordement,“</a:t>
            </a:r>
          </a:p>
        </p:txBody>
      </p:sp>
      <p:sp>
        <p:nvSpPr>
          <p:cNvPr id="86" name="Espace réservé du texte 8"/>
          <p:cNvSpPr txBox="1"/>
          <p:nvPr/>
        </p:nvSpPr>
        <p:spPr>
          <a:xfrm>
            <a:off x="1181000" y="5661492"/>
            <a:ext cx="3319929" cy="24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nSpc>
                <a:spcPts val="1100"/>
              </a:lnSpc>
              <a:spcBef>
                <a:spcPts val="700"/>
              </a:spcBef>
              <a:defRPr sz="1000"/>
            </a:pPr>
            <a:r>
              <a:t>Elle est bien commode mais elle est bien cachée…</a:t>
            </a:r>
          </a:p>
        </p:txBody>
      </p:sp>
      <p:sp>
        <p:nvSpPr>
          <p:cNvPr id="87" name="Espace réservé du texte 8"/>
          <p:cNvSpPr txBox="1"/>
          <p:nvPr/>
        </p:nvSpPr>
        <p:spPr>
          <a:xfrm>
            <a:off x="5194200" y="2814455"/>
            <a:ext cx="2571076" cy="1093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lvl="1" indent="0" defTabSz="219455">
              <a:lnSpc>
                <a:spcPts val="1100"/>
              </a:lnSpc>
              <a:spcBef>
                <a:spcPts val="0"/>
              </a:spcBef>
              <a:defRPr sz="1008"/>
            </a:pPr>
            <a:r>
              <a:t>Des pavés de textes qui adaptent leur contenu à vos besoins</a:t>
            </a:r>
            <a:endParaRPr sz="768">
              <a:solidFill>
                <a:srgbClr val="A73F86"/>
              </a:solidFill>
            </a:endParaRPr>
          </a:p>
          <a:p>
            <a:pPr lvl="1" indent="0" defTabSz="219455">
              <a:lnSpc>
                <a:spcPct val="100000"/>
              </a:lnSpc>
              <a:spcBef>
                <a:spcPts val="0"/>
              </a:spcBef>
              <a:defRPr sz="624"/>
            </a:pPr>
            <a:r>
              <a:t>Nous avons juste copié/collé le pavé et réduit sa dimension… tous les textes qu'il  qu'il contenait se sont réduit proportionnellement</a:t>
            </a:r>
          </a:p>
          <a:p>
            <a:pPr lvl="1" indent="0" defTabSz="219455">
              <a:lnSpc>
                <a:spcPct val="100000"/>
              </a:lnSpc>
              <a:spcBef>
                <a:spcPts val="0"/>
              </a:spcBef>
              <a:defRPr sz="624"/>
            </a:pPr>
            <a:endParaRPr/>
          </a:p>
          <a:p>
            <a:pPr lvl="1" indent="0" defTabSz="219455">
              <a:lnSpc>
                <a:spcPct val="100000"/>
              </a:lnSpc>
              <a:spcBef>
                <a:spcPts val="0"/>
              </a:spcBef>
              <a:defRPr sz="624"/>
            </a:pPr>
            <a:r>
              <a:t>Tous les pavés de texte de cette présentation sont réalisés de cette façon …</a:t>
            </a:r>
          </a:p>
          <a:p>
            <a:pPr lvl="4" indent="0" defTabSz="219455">
              <a:lnSpc>
                <a:spcPts val="500"/>
              </a:lnSpc>
              <a:spcBef>
                <a:spcPts val="300"/>
              </a:spcBef>
              <a:defRPr sz="479"/>
            </a:pPr>
            <a:r>
              <a:t>Il est donc  très simple de réaliser une mise en page par copier collé des pavés présents sur cette présentation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 descr="Image"/>
          <p:cNvPicPr>
            <a:picLocks noChangeAspect="1"/>
          </p:cNvPicPr>
          <p:nvPr/>
        </p:nvPicPr>
        <p:blipFill>
          <a:blip r:embed="rId2"/>
          <a:stretch>
            <a:fillRect/>
          </a:stretch>
        </p:blipFill>
        <p:spPr>
          <a:xfrm rot="10459673">
            <a:off x="4905917" y="3825584"/>
            <a:ext cx="4305529" cy="258193"/>
          </a:xfrm>
          <a:prstGeom prst="rect">
            <a:avLst/>
          </a:prstGeom>
          <a:ln w="12700">
            <a:miter lim="400000"/>
          </a:ln>
        </p:spPr>
      </p:pic>
      <p:pic>
        <p:nvPicPr>
          <p:cNvPr id="91" name="Image" descr="Image"/>
          <p:cNvPicPr>
            <a:picLocks noChangeAspect="1"/>
          </p:cNvPicPr>
          <p:nvPr/>
        </p:nvPicPr>
        <p:blipFill>
          <a:blip r:embed="rId3"/>
          <a:stretch>
            <a:fillRect/>
          </a:stretch>
        </p:blipFill>
        <p:spPr>
          <a:xfrm>
            <a:off x="7686813" y="3153868"/>
            <a:ext cx="3462622" cy="2400645"/>
          </a:xfrm>
          <a:prstGeom prst="rect">
            <a:avLst/>
          </a:prstGeom>
          <a:ln w="12700">
            <a:miter lim="400000"/>
          </a:ln>
        </p:spPr>
      </p:pic>
      <p:pic>
        <p:nvPicPr>
          <p:cNvPr id="92" name="Image" descr="Image"/>
          <p:cNvPicPr>
            <a:picLocks noChangeAspect="1"/>
          </p:cNvPicPr>
          <p:nvPr/>
        </p:nvPicPr>
        <p:blipFill>
          <a:blip r:embed="rId4"/>
          <a:stretch>
            <a:fillRect/>
          </a:stretch>
        </p:blipFill>
        <p:spPr>
          <a:xfrm rot="17242465">
            <a:off x="2331188" y="5534116"/>
            <a:ext cx="916220" cy="575734"/>
          </a:xfrm>
          <a:prstGeom prst="rect">
            <a:avLst/>
          </a:prstGeom>
          <a:ln w="12700">
            <a:miter lim="400000"/>
          </a:ln>
        </p:spPr>
      </p:pic>
      <p:pic>
        <p:nvPicPr>
          <p:cNvPr id="93" name="Image" descr="Image"/>
          <p:cNvPicPr>
            <a:picLocks noChangeAspect="1"/>
          </p:cNvPicPr>
          <p:nvPr/>
        </p:nvPicPr>
        <p:blipFill>
          <a:blip r:embed="rId5"/>
          <a:stretch>
            <a:fillRect/>
          </a:stretch>
        </p:blipFill>
        <p:spPr>
          <a:xfrm rot="19583542">
            <a:off x="3015038" y="675434"/>
            <a:ext cx="638384" cy="333806"/>
          </a:xfrm>
          <a:prstGeom prst="rect">
            <a:avLst/>
          </a:prstGeom>
          <a:ln w="12700">
            <a:miter lim="400000"/>
          </a:ln>
        </p:spPr>
      </p:pic>
      <p:pic>
        <p:nvPicPr>
          <p:cNvPr id="94" name="Image" descr="Image"/>
          <p:cNvPicPr>
            <a:picLocks noChangeAspect="1"/>
          </p:cNvPicPr>
          <p:nvPr/>
        </p:nvPicPr>
        <p:blipFill>
          <a:blip r:embed="rId6"/>
          <a:stretch>
            <a:fillRect/>
          </a:stretch>
        </p:blipFill>
        <p:spPr>
          <a:xfrm rot="959793">
            <a:off x="7380304" y="4785329"/>
            <a:ext cx="1040657" cy="558899"/>
          </a:xfrm>
          <a:prstGeom prst="rect">
            <a:avLst/>
          </a:prstGeom>
          <a:ln w="12700">
            <a:miter lim="400000"/>
          </a:ln>
        </p:spPr>
      </p:pic>
      <p:pic>
        <p:nvPicPr>
          <p:cNvPr id="95" name="Image" descr="Image"/>
          <p:cNvPicPr>
            <a:picLocks noChangeAspect="1"/>
          </p:cNvPicPr>
          <p:nvPr/>
        </p:nvPicPr>
        <p:blipFill>
          <a:blip r:embed="rId7"/>
          <a:stretch>
            <a:fillRect/>
          </a:stretch>
        </p:blipFill>
        <p:spPr>
          <a:xfrm rot="19559687">
            <a:off x="210563" y="2642071"/>
            <a:ext cx="1207212" cy="845449"/>
          </a:xfrm>
          <a:prstGeom prst="rect">
            <a:avLst/>
          </a:prstGeom>
          <a:ln w="12700">
            <a:miter lim="400000"/>
          </a:ln>
        </p:spPr>
      </p:pic>
      <p:sp>
        <p:nvSpPr>
          <p:cNvPr id="97" name="Espace réservé du texte 11"/>
          <p:cNvSpPr txBox="1"/>
          <p:nvPr/>
        </p:nvSpPr>
        <p:spPr>
          <a:xfrm>
            <a:off x="2662661" y="3420657"/>
            <a:ext cx="4097624" cy="446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gn="ctr">
              <a:lnSpc>
                <a:spcPct val="91200"/>
              </a:lnSpc>
              <a:defRPr sz="1200">
                <a:solidFill>
                  <a:srgbClr val="FFFFFF"/>
                </a:solidFill>
              </a:defRPr>
            </a:pPr>
            <a:r>
              <a:t>vous souhaite un excellent meeting</a:t>
            </a:r>
          </a:p>
        </p:txBody>
      </p:sp>
      <p:pic>
        <p:nvPicPr>
          <p:cNvPr id="98" name="Image" descr="Image"/>
          <p:cNvPicPr>
            <a:picLocks noChangeAspect="1"/>
          </p:cNvPicPr>
          <p:nvPr/>
        </p:nvPicPr>
        <p:blipFill>
          <a:blip r:embed="rId8"/>
          <a:stretch>
            <a:fillRect/>
          </a:stretch>
        </p:blipFill>
        <p:spPr>
          <a:xfrm>
            <a:off x="3808928" y="1726823"/>
            <a:ext cx="1669624" cy="152356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 descr="Image"/>
          <p:cNvPicPr>
            <a:picLocks noChangeAspect="1"/>
          </p:cNvPicPr>
          <p:nvPr/>
        </p:nvPicPr>
        <p:blipFill>
          <a:blip r:embed="rId2"/>
          <a:stretch>
            <a:fillRect/>
          </a:stretch>
        </p:blipFill>
        <p:spPr>
          <a:xfrm rot="17242465">
            <a:off x="2331188" y="5534116"/>
            <a:ext cx="916220" cy="575734"/>
          </a:xfrm>
          <a:prstGeom prst="rect">
            <a:avLst/>
          </a:prstGeom>
          <a:ln w="12700">
            <a:miter lim="400000"/>
          </a:ln>
        </p:spPr>
      </p:pic>
      <p:pic>
        <p:nvPicPr>
          <p:cNvPr id="105" name="Image" descr="Image"/>
          <p:cNvPicPr>
            <a:picLocks noChangeAspect="1"/>
          </p:cNvPicPr>
          <p:nvPr/>
        </p:nvPicPr>
        <p:blipFill>
          <a:blip r:embed="rId3"/>
          <a:stretch>
            <a:fillRect/>
          </a:stretch>
        </p:blipFill>
        <p:spPr>
          <a:xfrm rot="19583542">
            <a:off x="3015038" y="675434"/>
            <a:ext cx="638384" cy="333806"/>
          </a:xfrm>
          <a:prstGeom prst="rect">
            <a:avLst/>
          </a:prstGeom>
          <a:ln w="12700">
            <a:miter lim="400000"/>
          </a:ln>
        </p:spPr>
      </p:pic>
      <p:pic>
        <p:nvPicPr>
          <p:cNvPr id="106" name="Image" descr="Image"/>
          <p:cNvPicPr>
            <a:picLocks noChangeAspect="1"/>
          </p:cNvPicPr>
          <p:nvPr/>
        </p:nvPicPr>
        <p:blipFill>
          <a:blip r:embed="rId4"/>
          <a:stretch>
            <a:fillRect/>
          </a:stretch>
        </p:blipFill>
        <p:spPr>
          <a:xfrm rot="959793">
            <a:off x="7380304" y="4785329"/>
            <a:ext cx="1040657" cy="558899"/>
          </a:xfrm>
          <a:prstGeom prst="rect">
            <a:avLst/>
          </a:prstGeom>
          <a:ln w="12700">
            <a:miter lim="400000"/>
          </a:ln>
        </p:spPr>
      </p:pic>
      <p:pic>
        <p:nvPicPr>
          <p:cNvPr id="110" name="Image" descr="Image"/>
          <p:cNvPicPr>
            <a:picLocks noChangeAspect="1"/>
          </p:cNvPicPr>
          <p:nvPr/>
        </p:nvPicPr>
        <p:blipFill>
          <a:blip r:embed="rId5"/>
          <a:stretch>
            <a:fillRect/>
          </a:stretch>
        </p:blipFill>
        <p:spPr>
          <a:xfrm>
            <a:off x="3631024" y="2584766"/>
            <a:ext cx="1669624" cy="1715862"/>
          </a:xfrm>
          <a:prstGeom prst="rect">
            <a:avLst/>
          </a:prstGeom>
          <a:ln w="12700">
            <a:miter lim="400000"/>
          </a:ln>
        </p:spPr>
      </p:pic>
      <p:pic>
        <p:nvPicPr>
          <p:cNvPr id="111" name="Image" descr="Image"/>
          <p:cNvPicPr>
            <a:picLocks noChangeAspect="1"/>
          </p:cNvPicPr>
          <p:nvPr/>
        </p:nvPicPr>
        <p:blipFill>
          <a:blip r:embed="rId6"/>
          <a:stretch>
            <a:fillRect/>
          </a:stretch>
        </p:blipFill>
        <p:spPr>
          <a:xfrm>
            <a:off x="887996" y="1969604"/>
            <a:ext cx="1678408" cy="1037998"/>
          </a:xfrm>
          <a:prstGeom prst="rect">
            <a:avLst/>
          </a:prstGeom>
          <a:ln w="12700">
            <a:miter lim="400000"/>
          </a:ln>
        </p:spPr>
      </p:pic>
      <p:pic>
        <p:nvPicPr>
          <p:cNvPr id="112" name="Image" descr="Image"/>
          <p:cNvPicPr>
            <a:picLocks noChangeAspect="1"/>
          </p:cNvPicPr>
          <p:nvPr/>
        </p:nvPicPr>
        <p:blipFill>
          <a:blip r:embed="rId7"/>
          <a:stretch>
            <a:fillRect/>
          </a:stretch>
        </p:blipFill>
        <p:spPr>
          <a:xfrm>
            <a:off x="6793184" y="564354"/>
            <a:ext cx="2594078" cy="1511365"/>
          </a:xfrm>
          <a:prstGeom prst="rect">
            <a:avLst/>
          </a:prstGeom>
          <a:ln w="12700">
            <a:miter lim="400000"/>
          </a:ln>
        </p:spPr>
      </p:pic>
      <p:pic>
        <p:nvPicPr>
          <p:cNvPr id="113" name="Image" descr="Image"/>
          <p:cNvPicPr>
            <a:picLocks noChangeAspect="1"/>
          </p:cNvPicPr>
          <p:nvPr/>
        </p:nvPicPr>
        <p:blipFill>
          <a:blip r:embed="rId8"/>
          <a:stretch>
            <a:fillRect/>
          </a:stretch>
        </p:blipFill>
        <p:spPr>
          <a:xfrm>
            <a:off x="-1078571" y="4688335"/>
            <a:ext cx="4316472" cy="2533106"/>
          </a:xfrm>
          <a:prstGeom prst="rect">
            <a:avLst/>
          </a:prstGeom>
          <a:ln w="12700">
            <a:miter lim="400000"/>
          </a:ln>
        </p:spPr>
      </p:pic>
      <p:pic>
        <p:nvPicPr>
          <p:cNvPr id="114" name="Image" descr="Image"/>
          <p:cNvPicPr>
            <a:picLocks noChangeAspect="1"/>
          </p:cNvPicPr>
          <p:nvPr/>
        </p:nvPicPr>
        <p:blipFill>
          <a:blip r:embed="rId9"/>
          <a:stretch>
            <a:fillRect/>
          </a:stretch>
        </p:blipFill>
        <p:spPr>
          <a:xfrm rot="10459673">
            <a:off x="4516450" y="4528317"/>
            <a:ext cx="4305530" cy="258193"/>
          </a:xfrm>
          <a:prstGeom prst="rect">
            <a:avLst/>
          </a:prstGeom>
          <a:ln w="12700">
            <a:miter lim="400000"/>
          </a:ln>
        </p:spPr>
      </p:pic>
      <p:sp>
        <p:nvSpPr>
          <p:cNvPr id="115" name="Espace réservé du texte 11"/>
          <p:cNvSpPr txBox="1"/>
          <p:nvPr/>
        </p:nvSpPr>
        <p:spPr>
          <a:xfrm>
            <a:off x="2417024" y="1185457"/>
            <a:ext cx="4097624" cy="446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lvl="1" indent="0" algn="ctr">
              <a:lnSpc>
                <a:spcPct val="91200"/>
              </a:lnSpc>
              <a:defRPr sz="1200">
                <a:solidFill>
                  <a:srgbClr val="FFFFFF"/>
                </a:solidFill>
              </a:defRPr>
            </a:pPr>
            <a:r>
              <a:rPr dirty="0" err="1"/>
              <a:t>Quelques</a:t>
            </a:r>
            <a:r>
              <a:rPr dirty="0"/>
              <a:t> </a:t>
            </a:r>
            <a:r>
              <a:rPr dirty="0" err="1"/>
              <a:t>éléments</a:t>
            </a:r>
            <a:r>
              <a:rPr dirty="0"/>
              <a:t> pour </a:t>
            </a:r>
            <a:r>
              <a:rPr dirty="0" err="1"/>
              <a:t>agrémenter</a:t>
            </a:r>
            <a:r>
              <a:rPr dirty="0"/>
              <a:t> </a:t>
            </a:r>
            <a:r>
              <a:rPr dirty="0" err="1"/>
              <a:t>vos</a:t>
            </a:r>
            <a:r>
              <a:rPr dirty="0"/>
              <a:t> slide</a:t>
            </a:r>
            <a:r>
              <a:rPr lang="fr-FR" dirty="0"/>
              <a:t>s</a:t>
            </a:r>
            <a:endParaRPr dirty="0"/>
          </a:p>
        </p:txBody>
      </p:sp>
      <p:pic>
        <p:nvPicPr>
          <p:cNvPr id="116" name="Image" descr="Image"/>
          <p:cNvPicPr>
            <a:picLocks noChangeAspect="1"/>
          </p:cNvPicPr>
          <p:nvPr/>
        </p:nvPicPr>
        <p:blipFill>
          <a:blip r:embed="rId7"/>
          <a:stretch>
            <a:fillRect/>
          </a:stretch>
        </p:blipFill>
        <p:spPr>
          <a:xfrm>
            <a:off x="5380643" y="5269921"/>
            <a:ext cx="1034032" cy="60244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1_Thème Euclid">
  <a:themeElements>
    <a:clrScheme name="1_Thème Euclid">
      <a:dk1>
        <a:srgbClr val="000000"/>
      </a:dk1>
      <a:lt1>
        <a:srgbClr val="FFFFFF"/>
      </a:lt1>
      <a:dk2>
        <a:srgbClr val="A7A7A7"/>
      </a:dk2>
      <a:lt2>
        <a:srgbClr val="535353"/>
      </a:lt2>
      <a:accent1>
        <a:srgbClr val="073779"/>
      </a:accent1>
      <a:accent2>
        <a:srgbClr val="8FD9FB"/>
      </a:accent2>
      <a:accent3>
        <a:srgbClr val="FFCC00"/>
      </a:accent3>
      <a:accent4>
        <a:srgbClr val="EB6615"/>
      </a:accent4>
      <a:accent5>
        <a:srgbClr val="C76402"/>
      </a:accent5>
      <a:accent6>
        <a:srgbClr val="A3369E"/>
      </a:accent6>
      <a:hlink>
        <a:srgbClr val="0000FF"/>
      </a:hlink>
      <a:folHlink>
        <a:srgbClr val="FF00FF"/>
      </a:folHlink>
    </a:clrScheme>
    <a:fontScheme name="1_Thème Euclid">
      <a:majorFont>
        <a:latin typeface="Century Gothic"/>
        <a:ea typeface="Century Gothic"/>
        <a:cs typeface="Century Gothic"/>
      </a:majorFont>
      <a:minorFont>
        <a:latin typeface="Century Gothic"/>
        <a:ea typeface="Century Gothic"/>
        <a:cs typeface="Century Gothic"/>
      </a:minorFont>
    </a:fontScheme>
    <a:fmtScheme name="1_Thème Eucli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91200"/>
          </a:lnSpc>
          <a:spcBef>
            <a:spcPts val="500"/>
          </a:spcBef>
          <a:spcAft>
            <a:spcPts val="0"/>
          </a:spcAft>
          <a:buClrTx/>
          <a:buSzTx/>
          <a:buFontTx/>
          <a:buNone/>
          <a:tabLst/>
          <a:defRPr kumimoji="0" sz="2500" b="0" i="0" u="none" strike="noStrike" cap="none" spc="0" normalizeH="0" baseline="0">
            <a:ln>
              <a:noFill/>
            </a:ln>
            <a:solidFill>
              <a:srgbClr val="FEBE09"/>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hème Euclid">
  <a:themeElements>
    <a:clrScheme name="1_Thème Euclid">
      <a:dk1>
        <a:srgbClr val="000000"/>
      </a:dk1>
      <a:lt1>
        <a:srgbClr val="FFFFFF"/>
      </a:lt1>
      <a:dk2>
        <a:srgbClr val="A7A7A7"/>
      </a:dk2>
      <a:lt2>
        <a:srgbClr val="535353"/>
      </a:lt2>
      <a:accent1>
        <a:srgbClr val="073779"/>
      </a:accent1>
      <a:accent2>
        <a:srgbClr val="8FD9FB"/>
      </a:accent2>
      <a:accent3>
        <a:srgbClr val="FFCC00"/>
      </a:accent3>
      <a:accent4>
        <a:srgbClr val="EB6615"/>
      </a:accent4>
      <a:accent5>
        <a:srgbClr val="C76402"/>
      </a:accent5>
      <a:accent6>
        <a:srgbClr val="A3369E"/>
      </a:accent6>
      <a:hlink>
        <a:srgbClr val="0000FF"/>
      </a:hlink>
      <a:folHlink>
        <a:srgbClr val="FF00FF"/>
      </a:folHlink>
    </a:clrScheme>
    <a:fontScheme name="1_Thème Euclid">
      <a:majorFont>
        <a:latin typeface="Century Gothic"/>
        <a:ea typeface="Century Gothic"/>
        <a:cs typeface="Century Gothic"/>
      </a:majorFont>
      <a:minorFont>
        <a:latin typeface="Century Gothic"/>
        <a:ea typeface="Century Gothic"/>
        <a:cs typeface="Century Gothic"/>
      </a:minorFont>
    </a:fontScheme>
    <a:fmtScheme name="1_Thème Eucli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91200"/>
          </a:lnSpc>
          <a:spcBef>
            <a:spcPts val="500"/>
          </a:spcBef>
          <a:spcAft>
            <a:spcPts val="0"/>
          </a:spcAft>
          <a:buClrTx/>
          <a:buSzTx/>
          <a:buFontTx/>
          <a:buNone/>
          <a:tabLst/>
          <a:defRPr kumimoji="0" sz="2500" b="0" i="0" u="none" strike="noStrike" cap="none" spc="0" normalizeH="0" baseline="0">
            <a:ln>
              <a:noFill/>
            </a:ln>
            <a:solidFill>
              <a:srgbClr val="FEBE09"/>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normAutofit/>
      </a:bodyPr>
      <a:lstStyle>
        <a:defPPr marL="0" marR="0" indent="0" algn="l" defTabSz="457200" rtl="0" fontAlgn="auto" latinLnBrk="0" hangingPunct="0">
          <a:lnSpc>
            <a:spcPts val="2600"/>
          </a:lnSpc>
          <a:spcBef>
            <a:spcPts val="40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553</Words>
  <Application>Microsoft Macintosh PowerPoint</Application>
  <PresentationFormat>On-screen Show (4:3)</PresentationFormat>
  <Paragraphs>39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Calibri</vt:lpstr>
      <vt:lpstr>Century Gothic</vt:lpstr>
      <vt:lpstr>1_Thème Euclid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2022-11-19T10:16:45Z</dcterms:modified>
</cp:coreProperties>
</file>